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  <p:sldMasterId id="2147483713" r:id="rId6"/>
  </p:sldMasterIdLst>
  <p:notesMasterIdLst>
    <p:notesMasterId r:id="rId31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71" r:id="rId16"/>
    <p:sldId id="272" r:id="rId17"/>
    <p:sldId id="265" r:id="rId18"/>
    <p:sldId id="273" r:id="rId19"/>
    <p:sldId id="274" r:id="rId20"/>
    <p:sldId id="279" r:id="rId21"/>
    <p:sldId id="280" r:id="rId22"/>
    <p:sldId id="281" r:id="rId23"/>
    <p:sldId id="270" r:id="rId24"/>
    <p:sldId id="275" r:id="rId25"/>
    <p:sldId id="276" r:id="rId26"/>
    <p:sldId id="277" r:id="rId27"/>
    <p:sldId id="278" r:id="rId28"/>
    <p:sldId id="269" r:id="rId29"/>
    <p:sldId id="267" r:id="rId3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70A53F-72B0-108A-DEAB-D67DEB3C7C6C}" v="13" dt="2022-08-21T18:58:23.1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34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microsoft.com/office/2016/11/relationships/changesInfo" Target="changesInfos/changesInfo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ableStyles" Target="tableStyles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usen, Dennis" userId="S::dennis.clausen@bbz-rd-eck.de::6e82d913-78c6-4dc1-82e6-fdcee88b07c9" providerId="AD" clId="Web-{6270A53F-72B0-108A-DEAB-D67DEB3C7C6C}"/>
    <pc:docChg chg="modSld">
      <pc:chgData name="Clausen, Dennis" userId="S::dennis.clausen@bbz-rd-eck.de::6e82d913-78c6-4dc1-82e6-fdcee88b07c9" providerId="AD" clId="Web-{6270A53F-72B0-108A-DEAB-D67DEB3C7C6C}" dt="2022-08-21T18:58:19.788" v="11" actId="20577"/>
      <pc:docMkLst>
        <pc:docMk/>
      </pc:docMkLst>
      <pc:sldChg chg="modSp">
        <pc:chgData name="Clausen, Dennis" userId="S::dennis.clausen@bbz-rd-eck.de::6e82d913-78c6-4dc1-82e6-fdcee88b07c9" providerId="AD" clId="Web-{6270A53F-72B0-108A-DEAB-D67DEB3C7C6C}" dt="2022-08-21T18:58:19.788" v="11" actId="20577"/>
        <pc:sldMkLst>
          <pc:docMk/>
          <pc:sldMk cId="0" sldId="256"/>
        </pc:sldMkLst>
        <pc:spChg chg="mod">
          <ac:chgData name="Clausen, Dennis" userId="S::dennis.clausen@bbz-rd-eck.de::6e82d913-78c6-4dc1-82e6-fdcee88b07c9" providerId="AD" clId="Web-{6270A53F-72B0-108A-DEAB-D67DEB3C7C6C}" dt="2022-08-21T18:58:19.788" v="11" actId="20577"/>
          <ac:spMkLst>
            <pc:docMk/>
            <pc:sldMk cId="0" sldId="256"/>
            <ac:spMk id="269" creationId="{00000000-0000-0000-0000-000000000000}"/>
          </ac:spMkLst>
        </pc:spChg>
      </pc:sldChg>
    </pc:docChg>
  </pc:docChgLst>
  <pc:docChgLst>
    <pc:chgData name="Klink, Maxi" userId="99403820-e325-47b0-8871-e42a313b1187" providerId="ADAL" clId="{8353972A-8D7A-4322-842F-AB1474DBDBCC}"/>
    <pc:docChg chg="undo redo custSel addSld delSld modSld sldOrd">
      <pc:chgData name="Klink, Maxi" userId="99403820-e325-47b0-8871-e42a313b1187" providerId="ADAL" clId="{8353972A-8D7A-4322-842F-AB1474DBDBCC}" dt="2022-08-19T08:45:45.079" v="2742" actId="1076"/>
      <pc:docMkLst>
        <pc:docMk/>
      </pc:docMkLst>
      <pc:sldChg chg="modSp mod">
        <pc:chgData name="Klink, Maxi" userId="99403820-e325-47b0-8871-e42a313b1187" providerId="ADAL" clId="{8353972A-8D7A-4322-842F-AB1474DBDBCC}" dt="2022-08-16T18:42:04.504" v="1994" actId="20577"/>
        <pc:sldMkLst>
          <pc:docMk/>
          <pc:sldMk cId="0" sldId="256"/>
        </pc:sldMkLst>
        <pc:spChg chg="mod">
          <ac:chgData name="Klink, Maxi" userId="99403820-e325-47b0-8871-e42a313b1187" providerId="ADAL" clId="{8353972A-8D7A-4322-842F-AB1474DBDBCC}" dt="2022-08-16T18:42:04.504" v="1994" actId="20577"/>
          <ac:spMkLst>
            <pc:docMk/>
            <pc:sldMk cId="0" sldId="256"/>
            <ac:spMk id="269" creationId="{00000000-0000-0000-0000-000000000000}"/>
          </ac:spMkLst>
        </pc:spChg>
      </pc:sldChg>
      <pc:sldChg chg="addSp delSp modSp mod">
        <pc:chgData name="Klink, Maxi" userId="99403820-e325-47b0-8871-e42a313b1187" providerId="ADAL" clId="{8353972A-8D7A-4322-842F-AB1474DBDBCC}" dt="2022-08-16T11:20:08.811" v="53" actId="1076"/>
        <pc:sldMkLst>
          <pc:docMk/>
          <pc:sldMk cId="0" sldId="258"/>
        </pc:sldMkLst>
        <pc:spChg chg="add mod">
          <ac:chgData name="Klink, Maxi" userId="99403820-e325-47b0-8871-e42a313b1187" providerId="ADAL" clId="{8353972A-8D7A-4322-842F-AB1474DBDBCC}" dt="2022-08-16T11:20:08.811" v="53" actId="1076"/>
          <ac:spMkLst>
            <pc:docMk/>
            <pc:sldMk cId="0" sldId="258"/>
            <ac:spMk id="2" creationId="{C6836996-3686-7926-ED1F-772101416FF9}"/>
          </ac:spMkLst>
        </pc:spChg>
        <pc:spChg chg="del">
          <ac:chgData name="Klink, Maxi" userId="99403820-e325-47b0-8871-e42a313b1187" providerId="ADAL" clId="{8353972A-8D7A-4322-842F-AB1474DBDBCC}" dt="2022-08-16T11:19:35.368" v="45" actId="478"/>
          <ac:spMkLst>
            <pc:docMk/>
            <pc:sldMk cId="0" sldId="258"/>
            <ac:spMk id="291" creationId="{00000000-0000-0000-0000-000000000000}"/>
          </ac:spMkLst>
        </pc:spChg>
        <pc:spChg chg="del">
          <ac:chgData name="Klink, Maxi" userId="99403820-e325-47b0-8871-e42a313b1187" providerId="ADAL" clId="{8353972A-8D7A-4322-842F-AB1474DBDBCC}" dt="2022-08-16T11:19:36.580" v="46" actId="478"/>
          <ac:spMkLst>
            <pc:docMk/>
            <pc:sldMk cId="0" sldId="258"/>
            <ac:spMk id="292" creationId="{00000000-0000-0000-0000-000000000000}"/>
          </ac:spMkLst>
        </pc:spChg>
      </pc:sldChg>
      <pc:sldChg chg="modSp mod">
        <pc:chgData name="Klink, Maxi" userId="99403820-e325-47b0-8871-e42a313b1187" providerId="ADAL" clId="{8353972A-8D7A-4322-842F-AB1474DBDBCC}" dt="2022-08-16T19:10:35.781" v="2394" actId="14100"/>
        <pc:sldMkLst>
          <pc:docMk/>
          <pc:sldMk cId="0" sldId="264"/>
        </pc:sldMkLst>
        <pc:spChg chg="mod">
          <ac:chgData name="Klink, Maxi" userId="99403820-e325-47b0-8871-e42a313b1187" providerId="ADAL" clId="{8353972A-8D7A-4322-842F-AB1474DBDBCC}" dt="2022-08-16T19:10:35.781" v="2394" actId="14100"/>
          <ac:spMkLst>
            <pc:docMk/>
            <pc:sldMk cId="0" sldId="264"/>
            <ac:spMk id="348" creationId="{00000000-0000-0000-0000-000000000000}"/>
          </ac:spMkLst>
        </pc:spChg>
        <pc:spChg chg="mod">
          <ac:chgData name="Klink, Maxi" userId="99403820-e325-47b0-8871-e42a313b1187" providerId="ADAL" clId="{8353972A-8D7A-4322-842F-AB1474DBDBCC}" dt="2022-08-16T19:10:13.301" v="2392" actId="14100"/>
          <ac:spMkLst>
            <pc:docMk/>
            <pc:sldMk cId="0" sldId="264"/>
            <ac:spMk id="349" creationId="{00000000-0000-0000-0000-000000000000}"/>
          </ac:spMkLst>
        </pc:spChg>
      </pc:sldChg>
      <pc:sldChg chg="modSp mod">
        <pc:chgData name="Klink, Maxi" userId="99403820-e325-47b0-8871-e42a313b1187" providerId="ADAL" clId="{8353972A-8D7A-4322-842F-AB1474DBDBCC}" dt="2022-08-16T11:47:07.326" v="519" actId="20577"/>
        <pc:sldMkLst>
          <pc:docMk/>
          <pc:sldMk cId="0" sldId="267"/>
        </pc:sldMkLst>
        <pc:spChg chg="mod">
          <ac:chgData name="Klink, Maxi" userId="99403820-e325-47b0-8871-e42a313b1187" providerId="ADAL" clId="{8353972A-8D7A-4322-842F-AB1474DBDBCC}" dt="2022-08-16T11:47:07.326" v="519" actId="20577"/>
          <ac:spMkLst>
            <pc:docMk/>
            <pc:sldMk cId="0" sldId="267"/>
            <ac:spMk id="358" creationId="{00000000-0000-0000-0000-000000000000}"/>
          </ac:spMkLst>
        </pc:spChg>
      </pc:sldChg>
      <pc:sldChg chg="addSp delSp modSp mod">
        <pc:chgData name="Klink, Maxi" userId="99403820-e325-47b0-8871-e42a313b1187" providerId="ADAL" clId="{8353972A-8D7A-4322-842F-AB1474DBDBCC}" dt="2022-08-19T08:42:47.639" v="2725" actId="21"/>
        <pc:sldMkLst>
          <pc:docMk/>
          <pc:sldMk cId="9877012" sldId="269"/>
        </pc:sldMkLst>
        <pc:spChg chg="mod">
          <ac:chgData name="Klink, Maxi" userId="99403820-e325-47b0-8871-e42a313b1187" providerId="ADAL" clId="{8353972A-8D7A-4322-842F-AB1474DBDBCC}" dt="2022-08-16T19:06:33.340" v="2386" actId="207"/>
          <ac:spMkLst>
            <pc:docMk/>
            <pc:sldMk cId="9877012" sldId="269"/>
            <ac:spMk id="4" creationId="{73770BC2-0CE2-491C-8B30-4C09C7D67829}"/>
          </ac:spMkLst>
        </pc:spChg>
        <pc:picChg chg="add mod">
          <ac:chgData name="Klink, Maxi" userId="99403820-e325-47b0-8871-e42a313b1187" providerId="ADAL" clId="{8353972A-8D7A-4322-842F-AB1474DBDBCC}" dt="2022-08-16T19:07:10.653" v="2390" actId="1076"/>
          <ac:picMkLst>
            <pc:docMk/>
            <pc:sldMk cId="9877012" sldId="269"/>
            <ac:picMk id="5" creationId="{74375301-128F-77A9-FD25-97474CFEF88D}"/>
          </ac:picMkLst>
        </pc:picChg>
        <pc:picChg chg="add del mod">
          <ac:chgData name="Klink, Maxi" userId="99403820-e325-47b0-8871-e42a313b1187" providerId="ADAL" clId="{8353972A-8D7A-4322-842F-AB1474DBDBCC}" dt="2022-08-19T08:42:47.639" v="2725" actId="21"/>
          <ac:picMkLst>
            <pc:docMk/>
            <pc:sldMk cId="9877012" sldId="269"/>
            <ac:picMk id="2050" creationId="{CD1BC01B-798E-CF80-E8D5-55BBAB55DD97}"/>
          </ac:picMkLst>
        </pc:picChg>
      </pc:sldChg>
      <pc:sldChg chg="addSp delSp modSp mod">
        <pc:chgData name="Klink, Maxi" userId="99403820-e325-47b0-8871-e42a313b1187" providerId="ADAL" clId="{8353972A-8D7A-4322-842F-AB1474DBDBCC}" dt="2022-08-16T12:13:30.379" v="1236" actId="1076"/>
        <pc:sldMkLst>
          <pc:docMk/>
          <pc:sldMk cId="3629787650" sldId="270"/>
        </pc:sldMkLst>
        <pc:spChg chg="add mod">
          <ac:chgData name="Klink, Maxi" userId="99403820-e325-47b0-8871-e42a313b1187" providerId="ADAL" clId="{8353972A-8D7A-4322-842F-AB1474DBDBCC}" dt="2022-08-16T12:10:38.522" v="1139" actId="1582"/>
          <ac:spMkLst>
            <pc:docMk/>
            <pc:sldMk cId="3629787650" sldId="270"/>
            <ac:spMk id="3" creationId="{B4691724-2C7B-3E15-BD00-AAFEA795A323}"/>
          </ac:spMkLst>
        </pc:spChg>
        <pc:spChg chg="add mod">
          <ac:chgData name="Klink, Maxi" userId="99403820-e325-47b0-8871-e42a313b1187" providerId="ADAL" clId="{8353972A-8D7A-4322-842F-AB1474DBDBCC}" dt="2022-08-16T12:13:30.379" v="1236" actId="1076"/>
          <ac:spMkLst>
            <pc:docMk/>
            <pc:sldMk cId="3629787650" sldId="270"/>
            <ac:spMk id="6" creationId="{1826D25A-8A1B-BBED-6D62-B542A782E118}"/>
          </ac:spMkLst>
        </pc:spChg>
        <pc:picChg chg="add del mod">
          <ac:chgData name="Klink, Maxi" userId="99403820-e325-47b0-8871-e42a313b1187" providerId="ADAL" clId="{8353972A-8D7A-4322-842F-AB1474DBDBCC}" dt="2022-08-16T12:11:52.365" v="1143" actId="1036"/>
          <ac:picMkLst>
            <pc:docMk/>
            <pc:sldMk cId="3629787650" sldId="270"/>
            <ac:picMk id="4" creationId="{E22716F3-96C6-4B5E-BE86-F9661E4D2182}"/>
          </ac:picMkLst>
        </pc:picChg>
      </pc:sldChg>
      <pc:sldChg chg="modSp mod">
        <pc:chgData name="Klink, Maxi" userId="99403820-e325-47b0-8871-e42a313b1187" providerId="ADAL" clId="{8353972A-8D7A-4322-842F-AB1474DBDBCC}" dt="2022-08-16T12:22:33.969" v="1674" actId="20577"/>
        <pc:sldMkLst>
          <pc:docMk/>
          <pc:sldMk cId="4034615672" sldId="272"/>
        </pc:sldMkLst>
        <pc:spChg chg="mod">
          <ac:chgData name="Klink, Maxi" userId="99403820-e325-47b0-8871-e42a313b1187" providerId="ADAL" clId="{8353972A-8D7A-4322-842F-AB1474DBDBCC}" dt="2022-08-16T12:22:33.969" v="1674" actId="20577"/>
          <ac:spMkLst>
            <pc:docMk/>
            <pc:sldMk cId="4034615672" sldId="272"/>
            <ac:spMk id="2" creationId="{99B09DB9-171E-4A1D-B32D-BF83BBD58A32}"/>
          </ac:spMkLst>
        </pc:spChg>
      </pc:sldChg>
      <pc:sldChg chg="addSp delSp modSp add mod ord">
        <pc:chgData name="Klink, Maxi" userId="99403820-e325-47b0-8871-e42a313b1187" providerId="ADAL" clId="{8353972A-8D7A-4322-842F-AB1474DBDBCC}" dt="2022-08-16T11:45:26.356" v="517" actId="20577"/>
        <pc:sldMkLst>
          <pc:docMk/>
          <pc:sldMk cId="2538262256" sldId="273"/>
        </pc:sldMkLst>
        <pc:spChg chg="del">
          <ac:chgData name="Klink, Maxi" userId="99403820-e325-47b0-8871-e42a313b1187" providerId="ADAL" clId="{8353972A-8D7A-4322-842F-AB1474DBDBCC}" dt="2022-08-16T11:33:19.699" v="118" actId="478"/>
          <ac:spMkLst>
            <pc:docMk/>
            <pc:sldMk cId="2538262256" sldId="273"/>
            <ac:spMk id="2" creationId="{C6836996-3686-7926-ED1F-772101416FF9}"/>
          </ac:spMkLst>
        </pc:spChg>
        <pc:spChg chg="mod">
          <ac:chgData name="Klink, Maxi" userId="99403820-e325-47b0-8871-e42a313b1187" providerId="ADAL" clId="{8353972A-8D7A-4322-842F-AB1474DBDBCC}" dt="2022-08-16T11:32:58.286" v="81" actId="20577"/>
          <ac:spMkLst>
            <pc:docMk/>
            <pc:sldMk cId="2538262256" sldId="273"/>
            <ac:spMk id="282" creationId="{00000000-0000-0000-0000-000000000000}"/>
          </ac:spMkLst>
        </pc:spChg>
        <pc:spChg chg="mod">
          <ac:chgData name="Klink, Maxi" userId="99403820-e325-47b0-8871-e42a313b1187" providerId="ADAL" clId="{8353972A-8D7A-4322-842F-AB1474DBDBCC}" dt="2022-08-16T11:45:26.356" v="517" actId="20577"/>
          <ac:spMkLst>
            <pc:docMk/>
            <pc:sldMk cId="2538262256" sldId="273"/>
            <ac:spMk id="286" creationId="{00000000-0000-0000-0000-000000000000}"/>
          </ac:spMkLst>
        </pc:spChg>
        <pc:spChg chg="mod">
          <ac:chgData name="Klink, Maxi" userId="99403820-e325-47b0-8871-e42a313b1187" providerId="ADAL" clId="{8353972A-8D7A-4322-842F-AB1474DBDBCC}" dt="2022-08-16T11:36:44.400" v="216" actId="1076"/>
          <ac:spMkLst>
            <pc:docMk/>
            <pc:sldMk cId="2538262256" sldId="273"/>
            <ac:spMk id="287" creationId="{00000000-0000-0000-0000-000000000000}"/>
          </ac:spMkLst>
        </pc:spChg>
        <pc:spChg chg="del mod">
          <ac:chgData name="Klink, Maxi" userId="99403820-e325-47b0-8871-e42a313b1187" providerId="ADAL" clId="{8353972A-8D7A-4322-842F-AB1474DBDBCC}" dt="2022-08-16T11:36:06.985" v="208" actId="478"/>
          <ac:spMkLst>
            <pc:docMk/>
            <pc:sldMk cId="2538262256" sldId="273"/>
            <ac:spMk id="288" creationId="{00000000-0000-0000-0000-000000000000}"/>
          </ac:spMkLst>
        </pc:spChg>
        <pc:spChg chg="del mod">
          <ac:chgData name="Klink, Maxi" userId="99403820-e325-47b0-8871-e42a313b1187" providerId="ADAL" clId="{8353972A-8D7A-4322-842F-AB1474DBDBCC}" dt="2022-08-16T11:37:51.537" v="276" actId="478"/>
          <ac:spMkLst>
            <pc:docMk/>
            <pc:sldMk cId="2538262256" sldId="273"/>
            <ac:spMk id="289" creationId="{00000000-0000-0000-0000-000000000000}"/>
          </ac:spMkLst>
        </pc:spChg>
        <pc:spChg chg="del mod">
          <ac:chgData name="Klink, Maxi" userId="99403820-e325-47b0-8871-e42a313b1187" providerId="ADAL" clId="{8353972A-8D7A-4322-842F-AB1474DBDBCC}" dt="2022-08-16T11:37:41.370" v="273" actId="478"/>
          <ac:spMkLst>
            <pc:docMk/>
            <pc:sldMk cId="2538262256" sldId="273"/>
            <ac:spMk id="290" creationId="{00000000-0000-0000-0000-000000000000}"/>
          </ac:spMkLst>
        </pc:spChg>
        <pc:grpChg chg="add del mod">
          <ac:chgData name="Klink, Maxi" userId="99403820-e325-47b0-8871-e42a313b1187" providerId="ADAL" clId="{8353972A-8D7A-4322-842F-AB1474DBDBCC}" dt="2022-08-16T11:37:49.352" v="275" actId="1076"/>
          <ac:grpSpMkLst>
            <pc:docMk/>
            <pc:sldMk cId="2538262256" sldId="273"/>
            <ac:grpSpMk id="283" creationId="{00000000-0000-0000-0000-000000000000}"/>
          </ac:grpSpMkLst>
        </pc:grpChg>
        <pc:picChg chg="add del mod modCrop">
          <ac:chgData name="Klink, Maxi" userId="99403820-e325-47b0-8871-e42a313b1187" providerId="ADAL" clId="{8353972A-8D7A-4322-842F-AB1474DBDBCC}" dt="2022-08-16T11:34:23.716" v="129" actId="1076"/>
          <ac:picMkLst>
            <pc:docMk/>
            <pc:sldMk cId="2538262256" sldId="273"/>
            <ac:picMk id="3" creationId="{2A100443-EFEF-8178-FFE3-8BB5CF88FE4D}"/>
          </ac:picMkLst>
        </pc:picChg>
      </pc:sldChg>
      <pc:sldChg chg="addSp delSp modSp add mod">
        <pc:chgData name="Klink, Maxi" userId="99403820-e325-47b0-8871-e42a313b1187" providerId="ADAL" clId="{8353972A-8D7A-4322-842F-AB1474DBDBCC}" dt="2022-08-16T12:27:36.564" v="1687" actId="11529"/>
        <pc:sldMkLst>
          <pc:docMk/>
          <pc:sldMk cId="701088916" sldId="274"/>
        </pc:sldMkLst>
        <pc:spChg chg="mod">
          <ac:chgData name="Klink, Maxi" userId="99403820-e325-47b0-8871-e42a313b1187" providerId="ADAL" clId="{8353972A-8D7A-4322-842F-AB1474DBDBCC}" dt="2022-08-16T12:21:33.065" v="1647" actId="20577"/>
          <ac:spMkLst>
            <pc:docMk/>
            <pc:sldMk cId="701088916" sldId="274"/>
            <ac:spMk id="286" creationId="{00000000-0000-0000-0000-000000000000}"/>
          </ac:spMkLst>
        </pc:spChg>
        <pc:spChg chg="mod">
          <ac:chgData name="Klink, Maxi" userId="99403820-e325-47b0-8871-e42a313b1187" providerId="ADAL" clId="{8353972A-8D7A-4322-842F-AB1474DBDBCC}" dt="2022-08-16T11:43:53.111" v="494" actId="1076"/>
          <ac:spMkLst>
            <pc:docMk/>
            <pc:sldMk cId="701088916" sldId="274"/>
            <ac:spMk id="287" creationId="{00000000-0000-0000-0000-000000000000}"/>
          </ac:spMkLst>
        </pc:spChg>
        <pc:grpChg chg="mod">
          <ac:chgData name="Klink, Maxi" userId="99403820-e325-47b0-8871-e42a313b1187" providerId="ADAL" clId="{8353972A-8D7A-4322-842F-AB1474DBDBCC}" dt="2022-08-16T11:43:28.643" v="492" actId="1076"/>
          <ac:grpSpMkLst>
            <pc:docMk/>
            <pc:sldMk cId="701088916" sldId="274"/>
            <ac:grpSpMk id="283" creationId="{00000000-0000-0000-0000-000000000000}"/>
          </ac:grpSpMkLst>
        </pc:grpChg>
        <pc:picChg chg="add mod modCrop">
          <ac:chgData name="Klink, Maxi" userId="99403820-e325-47b0-8871-e42a313b1187" providerId="ADAL" clId="{8353972A-8D7A-4322-842F-AB1474DBDBCC}" dt="2022-08-16T12:27:23.426" v="1686" actId="1076"/>
          <ac:picMkLst>
            <pc:docMk/>
            <pc:sldMk cId="701088916" sldId="274"/>
            <ac:picMk id="2" creationId="{19A0F60C-CD1B-19C0-B41B-8AB03B3702CD}"/>
          </ac:picMkLst>
        </pc:picChg>
        <pc:picChg chg="del">
          <ac:chgData name="Klink, Maxi" userId="99403820-e325-47b0-8871-e42a313b1187" providerId="ADAL" clId="{8353972A-8D7A-4322-842F-AB1474DBDBCC}" dt="2022-08-16T11:38:31.903" v="282" actId="478"/>
          <ac:picMkLst>
            <pc:docMk/>
            <pc:sldMk cId="701088916" sldId="274"/>
            <ac:picMk id="3" creationId="{2A100443-EFEF-8178-FFE3-8BB5CF88FE4D}"/>
          </ac:picMkLst>
        </pc:picChg>
        <pc:picChg chg="add mod">
          <ac:chgData name="Klink, Maxi" userId="99403820-e325-47b0-8871-e42a313b1187" providerId="ADAL" clId="{8353972A-8D7A-4322-842F-AB1474DBDBCC}" dt="2022-08-16T12:27:16.991" v="1683" actId="14100"/>
          <ac:picMkLst>
            <pc:docMk/>
            <pc:sldMk cId="701088916" sldId="274"/>
            <ac:picMk id="5" creationId="{4362C6B1-0B22-7474-DFE8-A5A70ED51A84}"/>
          </ac:picMkLst>
        </pc:picChg>
        <pc:cxnChg chg="add">
          <ac:chgData name="Klink, Maxi" userId="99403820-e325-47b0-8871-e42a313b1187" providerId="ADAL" clId="{8353972A-8D7A-4322-842F-AB1474DBDBCC}" dt="2022-08-16T12:27:36.564" v="1687" actId="11529"/>
          <ac:cxnSpMkLst>
            <pc:docMk/>
            <pc:sldMk cId="701088916" sldId="274"/>
            <ac:cxnSpMk id="7" creationId="{80E4E499-86F3-A261-0933-E4929F25AF0A}"/>
          </ac:cxnSpMkLst>
        </pc:cxnChg>
      </pc:sldChg>
      <pc:sldChg chg="addSp delSp modSp new mod">
        <pc:chgData name="Klink, Maxi" userId="99403820-e325-47b0-8871-e42a313b1187" providerId="ADAL" clId="{8353972A-8D7A-4322-842F-AB1474DBDBCC}" dt="2022-08-16T11:53:41.703" v="540" actId="1076"/>
        <pc:sldMkLst>
          <pc:docMk/>
          <pc:sldMk cId="3178469288" sldId="275"/>
        </pc:sldMkLst>
        <pc:spChg chg="mod">
          <ac:chgData name="Klink, Maxi" userId="99403820-e325-47b0-8871-e42a313b1187" providerId="ADAL" clId="{8353972A-8D7A-4322-842F-AB1474DBDBCC}" dt="2022-08-16T11:53:17.633" v="537" actId="20577"/>
          <ac:spMkLst>
            <pc:docMk/>
            <pc:sldMk cId="3178469288" sldId="275"/>
            <ac:spMk id="2" creationId="{CBE3551D-793A-A061-C7C8-13E2F07CCECF}"/>
          </ac:spMkLst>
        </pc:spChg>
        <pc:spChg chg="del">
          <ac:chgData name="Klink, Maxi" userId="99403820-e325-47b0-8871-e42a313b1187" providerId="ADAL" clId="{8353972A-8D7A-4322-842F-AB1474DBDBCC}" dt="2022-08-16T11:53:37.615" v="539" actId="478"/>
          <ac:spMkLst>
            <pc:docMk/>
            <pc:sldMk cId="3178469288" sldId="275"/>
            <ac:spMk id="3" creationId="{4DE71847-B934-4E0C-CC77-8F34911C1796}"/>
          </ac:spMkLst>
        </pc:spChg>
        <pc:picChg chg="add del mod modCrop">
          <ac:chgData name="Klink, Maxi" userId="99403820-e325-47b0-8871-e42a313b1187" providerId="ADAL" clId="{8353972A-8D7A-4322-842F-AB1474DBDBCC}" dt="2022-08-16T11:52:18.955" v="527" actId="478"/>
          <ac:picMkLst>
            <pc:docMk/>
            <pc:sldMk cId="3178469288" sldId="275"/>
            <ac:picMk id="4" creationId="{40CA4958-BCC9-9134-F4D5-597F8A70F557}"/>
          </ac:picMkLst>
        </pc:picChg>
        <pc:picChg chg="add mod">
          <ac:chgData name="Klink, Maxi" userId="99403820-e325-47b0-8871-e42a313b1187" providerId="ADAL" clId="{8353972A-8D7A-4322-842F-AB1474DBDBCC}" dt="2022-08-16T11:53:41.703" v="540" actId="1076"/>
          <ac:picMkLst>
            <pc:docMk/>
            <pc:sldMk cId="3178469288" sldId="275"/>
            <ac:picMk id="6" creationId="{49319314-3848-0797-4F85-EDB9F76941B8}"/>
          </ac:picMkLst>
        </pc:picChg>
      </pc:sldChg>
      <pc:sldChg chg="addSp delSp modSp add mod modClrScheme chgLayout">
        <pc:chgData name="Klink, Maxi" userId="99403820-e325-47b0-8871-e42a313b1187" providerId="ADAL" clId="{8353972A-8D7A-4322-842F-AB1474DBDBCC}" dt="2022-08-16T18:48:17.054" v="2038"/>
        <pc:sldMkLst>
          <pc:docMk/>
          <pc:sldMk cId="4278701395" sldId="276"/>
        </pc:sldMkLst>
        <pc:spChg chg="mod ord">
          <ac:chgData name="Klink, Maxi" userId="99403820-e325-47b0-8871-e42a313b1187" providerId="ADAL" clId="{8353972A-8D7A-4322-842F-AB1474DBDBCC}" dt="2022-08-16T18:45:03.008" v="2005" actId="700"/>
          <ac:spMkLst>
            <pc:docMk/>
            <pc:sldMk cId="4278701395" sldId="276"/>
            <ac:spMk id="2" creationId="{CBE3551D-793A-A061-C7C8-13E2F07CCECF}"/>
          </ac:spMkLst>
        </pc:spChg>
        <pc:spChg chg="add del mod">
          <ac:chgData name="Klink, Maxi" userId="99403820-e325-47b0-8871-e42a313b1187" providerId="ADAL" clId="{8353972A-8D7A-4322-842F-AB1474DBDBCC}" dt="2022-08-16T18:44:58.147" v="2004" actId="478"/>
          <ac:spMkLst>
            <pc:docMk/>
            <pc:sldMk cId="4278701395" sldId="276"/>
            <ac:spMk id="3" creationId="{78273F4D-3E06-1BFF-BD5F-665AFA804C05}"/>
          </ac:spMkLst>
        </pc:spChg>
        <pc:spChg chg="add del mod">
          <ac:chgData name="Klink, Maxi" userId="99403820-e325-47b0-8871-e42a313b1187" providerId="ADAL" clId="{8353972A-8D7A-4322-842F-AB1474DBDBCC}" dt="2022-08-16T18:48:10.440" v="2035" actId="22"/>
          <ac:spMkLst>
            <pc:docMk/>
            <pc:sldMk cId="4278701395" sldId="276"/>
            <ac:spMk id="4" creationId="{B232CC97-E0B7-47EA-AD43-70DFE7CFB347}"/>
          </ac:spMkLst>
        </pc:spChg>
        <pc:spChg chg="add del mod">
          <ac:chgData name="Klink, Maxi" userId="99403820-e325-47b0-8871-e42a313b1187" providerId="ADAL" clId="{8353972A-8D7A-4322-842F-AB1474DBDBCC}" dt="2022-08-16T18:48:17.054" v="2038"/>
          <ac:spMkLst>
            <pc:docMk/>
            <pc:sldMk cId="4278701395" sldId="276"/>
            <ac:spMk id="5" creationId="{075218CE-E673-35E1-6790-3CC712EA26D4}"/>
          </ac:spMkLst>
        </pc:spChg>
        <pc:picChg chg="del">
          <ac:chgData name="Klink, Maxi" userId="99403820-e325-47b0-8871-e42a313b1187" providerId="ADAL" clId="{8353972A-8D7A-4322-842F-AB1474DBDBCC}" dt="2022-08-16T11:54:29.750" v="542" actId="478"/>
          <ac:picMkLst>
            <pc:docMk/>
            <pc:sldMk cId="4278701395" sldId="276"/>
            <ac:picMk id="6" creationId="{49319314-3848-0797-4F85-EDB9F76941B8}"/>
          </ac:picMkLst>
        </pc:picChg>
        <pc:picChg chg="add mod ord">
          <ac:chgData name="Klink, Maxi" userId="99403820-e325-47b0-8871-e42a313b1187" providerId="ADAL" clId="{8353972A-8D7A-4322-842F-AB1474DBDBCC}" dt="2022-08-16T18:48:16.540" v="2036" actId="14100"/>
          <ac:picMkLst>
            <pc:docMk/>
            <pc:sldMk cId="4278701395" sldId="276"/>
            <ac:picMk id="7" creationId="{376EE67A-EEEA-BFFE-A4A3-40AE3D223238}"/>
          </ac:picMkLst>
        </pc:picChg>
      </pc:sldChg>
      <pc:sldChg chg="addSp delSp modSp add mod ord modClrScheme chgLayout">
        <pc:chgData name="Klink, Maxi" userId="99403820-e325-47b0-8871-e42a313b1187" providerId="ADAL" clId="{8353972A-8D7A-4322-842F-AB1474DBDBCC}" dt="2022-08-19T08:31:36.581" v="2400" actId="20577"/>
        <pc:sldMkLst>
          <pc:docMk/>
          <pc:sldMk cId="2246515706" sldId="277"/>
        </pc:sldMkLst>
        <pc:spChg chg="mod ord">
          <ac:chgData name="Klink, Maxi" userId="99403820-e325-47b0-8871-e42a313b1187" providerId="ADAL" clId="{8353972A-8D7A-4322-842F-AB1474DBDBCC}" dt="2022-08-16T12:01:44.338" v="764" actId="700"/>
          <ac:spMkLst>
            <pc:docMk/>
            <pc:sldMk cId="2246515706" sldId="277"/>
            <ac:spMk id="2" creationId="{CBE3551D-793A-A061-C7C8-13E2F07CCECF}"/>
          </ac:spMkLst>
        </pc:spChg>
        <pc:spChg chg="add mod">
          <ac:chgData name="Klink, Maxi" userId="99403820-e325-47b0-8871-e42a313b1187" providerId="ADAL" clId="{8353972A-8D7A-4322-842F-AB1474DBDBCC}" dt="2022-08-19T08:31:36.581" v="2400" actId="20577"/>
          <ac:spMkLst>
            <pc:docMk/>
            <pc:sldMk cId="2246515706" sldId="277"/>
            <ac:spMk id="3" creationId="{D7D1D6FE-CBBE-2BB0-5BE1-A5A6CF0C5B44}"/>
          </ac:spMkLst>
        </pc:spChg>
        <pc:picChg chg="add mod modCrop">
          <ac:chgData name="Klink, Maxi" userId="99403820-e325-47b0-8871-e42a313b1187" providerId="ADAL" clId="{8353972A-8D7A-4322-842F-AB1474DBDBCC}" dt="2022-08-16T19:12:11.793" v="2399" actId="1076"/>
          <ac:picMkLst>
            <pc:docMk/>
            <pc:sldMk cId="2246515706" sldId="277"/>
            <ac:picMk id="4" creationId="{A9FBEC57-E63A-8CFE-AE5C-2CDE81329875}"/>
          </ac:picMkLst>
        </pc:picChg>
        <pc:picChg chg="del">
          <ac:chgData name="Klink, Maxi" userId="99403820-e325-47b0-8871-e42a313b1187" providerId="ADAL" clId="{8353972A-8D7A-4322-842F-AB1474DBDBCC}" dt="2022-08-16T11:58:33.611" v="587" actId="478"/>
          <ac:picMkLst>
            <pc:docMk/>
            <pc:sldMk cId="2246515706" sldId="277"/>
            <ac:picMk id="6" creationId="{49319314-3848-0797-4F85-EDB9F76941B8}"/>
          </ac:picMkLst>
        </pc:picChg>
      </pc:sldChg>
      <pc:sldChg chg="addSp delSp modSp new mod">
        <pc:chgData name="Klink, Maxi" userId="99403820-e325-47b0-8871-e42a313b1187" providerId="ADAL" clId="{8353972A-8D7A-4322-842F-AB1474DBDBCC}" dt="2022-08-19T08:45:45.079" v="2742" actId="1076"/>
        <pc:sldMkLst>
          <pc:docMk/>
          <pc:sldMk cId="4016094482" sldId="278"/>
        </pc:sldMkLst>
        <pc:spChg chg="mod">
          <ac:chgData name="Klink, Maxi" userId="99403820-e325-47b0-8871-e42a313b1187" providerId="ADAL" clId="{8353972A-8D7A-4322-842F-AB1474DBDBCC}" dt="2022-08-16T12:15:09.108" v="1244" actId="20577"/>
          <ac:spMkLst>
            <pc:docMk/>
            <pc:sldMk cId="4016094482" sldId="278"/>
            <ac:spMk id="2" creationId="{982A556E-AA22-3E4D-4622-9153AE032DB5}"/>
          </ac:spMkLst>
        </pc:spChg>
        <pc:spChg chg="add del mod">
          <ac:chgData name="Klink, Maxi" userId="99403820-e325-47b0-8871-e42a313b1187" providerId="ADAL" clId="{8353972A-8D7A-4322-842F-AB1474DBDBCC}" dt="2022-08-19T08:41:49.118" v="2717" actId="1076"/>
          <ac:spMkLst>
            <pc:docMk/>
            <pc:sldMk cId="4016094482" sldId="278"/>
            <ac:spMk id="3" creationId="{D2FBAD9F-BEB7-9697-369A-261AF32EDB0E}"/>
          </ac:spMkLst>
        </pc:spChg>
        <pc:spChg chg="add mod">
          <ac:chgData name="Klink, Maxi" userId="99403820-e325-47b0-8871-e42a313b1187" providerId="ADAL" clId="{8353972A-8D7A-4322-842F-AB1474DBDBCC}" dt="2022-08-19T08:37:06.243" v="2578" actId="1076"/>
          <ac:spMkLst>
            <pc:docMk/>
            <pc:sldMk cId="4016094482" sldId="278"/>
            <ac:spMk id="6" creationId="{8FB958B6-8846-D2ED-E2B5-200A991CA27A}"/>
          </ac:spMkLst>
        </pc:spChg>
        <pc:spChg chg="add del mod">
          <ac:chgData name="Klink, Maxi" userId="99403820-e325-47b0-8871-e42a313b1187" providerId="ADAL" clId="{8353972A-8D7A-4322-842F-AB1474DBDBCC}" dt="2022-08-19T08:41:47.023" v="2716" actId="21"/>
          <ac:spMkLst>
            <pc:docMk/>
            <pc:sldMk cId="4016094482" sldId="278"/>
            <ac:spMk id="8" creationId="{A910C6FD-541D-A033-AF1B-ABCC48CA410B}"/>
          </ac:spMkLst>
        </pc:spChg>
        <pc:spChg chg="add del mod">
          <ac:chgData name="Klink, Maxi" userId="99403820-e325-47b0-8871-e42a313b1187" providerId="ADAL" clId="{8353972A-8D7A-4322-842F-AB1474DBDBCC}" dt="2022-08-19T08:41:58.438" v="2720"/>
          <ac:spMkLst>
            <pc:docMk/>
            <pc:sldMk cId="4016094482" sldId="278"/>
            <ac:spMk id="9" creationId="{52E5B3E1-5262-3C86-9C3B-0F6232E47A27}"/>
          </ac:spMkLst>
        </pc:spChg>
        <pc:picChg chg="add mod">
          <ac:chgData name="Klink, Maxi" userId="99403820-e325-47b0-8871-e42a313b1187" providerId="ADAL" clId="{8353972A-8D7A-4322-842F-AB1474DBDBCC}" dt="2022-08-19T08:37:04.846" v="2577" actId="1076"/>
          <ac:picMkLst>
            <pc:docMk/>
            <pc:sldMk cId="4016094482" sldId="278"/>
            <ac:picMk id="5" creationId="{A3503118-4766-2BD1-44E0-1534B26247C8}"/>
          </ac:picMkLst>
        </pc:picChg>
        <pc:picChg chg="add mod">
          <ac:chgData name="Klink, Maxi" userId="99403820-e325-47b0-8871-e42a313b1187" providerId="ADAL" clId="{8353972A-8D7A-4322-842F-AB1474DBDBCC}" dt="2022-08-19T08:45:45.079" v="2742" actId="1076"/>
          <ac:picMkLst>
            <pc:docMk/>
            <pc:sldMk cId="4016094482" sldId="278"/>
            <ac:picMk id="7" creationId="{C168EB47-95A5-8108-88D3-C96253C83D9F}"/>
          </ac:picMkLst>
        </pc:picChg>
        <pc:picChg chg="add del mod">
          <ac:chgData name="Klink, Maxi" userId="99403820-e325-47b0-8871-e42a313b1187" providerId="ADAL" clId="{8353972A-8D7A-4322-842F-AB1474DBDBCC}" dt="2022-08-19T08:41:58.438" v="2720"/>
          <ac:picMkLst>
            <pc:docMk/>
            <pc:sldMk cId="4016094482" sldId="278"/>
            <ac:picMk id="10" creationId="{DB1BC7C0-6B02-55AD-DF6B-EDF331AA69C0}"/>
          </ac:picMkLst>
        </pc:picChg>
        <pc:picChg chg="add mod">
          <ac:chgData name="Klink, Maxi" userId="99403820-e325-47b0-8871-e42a313b1187" providerId="ADAL" clId="{8353972A-8D7A-4322-842F-AB1474DBDBCC}" dt="2022-08-19T08:42:54.558" v="2727" actId="1076"/>
          <ac:picMkLst>
            <pc:docMk/>
            <pc:sldMk cId="4016094482" sldId="278"/>
            <ac:picMk id="11" creationId="{BD3AE35F-A2CB-1A8F-FDAC-BBFF6300FEC9}"/>
          </ac:picMkLst>
        </pc:picChg>
        <pc:picChg chg="add mod">
          <ac:chgData name="Klink, Maxi" userId="99403820-e325-47b0-8871-e42a313b1187" providerId="ADAL" clId="{8353972A-8D7A-4322-842F-AB1474DBDBCC}" dt="2022-08-19T08:45:38.917" v="2741" actId="1076"/>
          <ac:picMkLst>
            <pc:docMk/>
            <pc:sldMk cId="4016094482" sldId="278"/>
            <ac:picMk id="13" creationId="{6DE45ACC-0E64-1E6D-CFEC-62B50451607F}"/>
          </ac:picMkLst>
        </pc:picChg>
        <pc:picChg chg="add mod">
          <ac:chgData name="Klink, Maxi" userId="99403820-e325-47b0-8871-e42a313b1187" providerId="ADAL" clId="{8353972A-8D7A-4322-842F-AB1474DBDBCC}" dt="2022-08-19T08:45:37.450" v="2740" actId="1076"/>
          <ac:picMkLst>
            <pc:docMk/>
            <pc:sldMk cId="4016094482" sldId="278"/>
            <ac:picMk id="15" creationId="{6E19690E-6B82-9BC9-69B2-0EDAAAB35A77}"/>
          </ac:picMkLst>
        </pc:picChg>
        <pc:picChg chg="add del mod">
          <ac:chgData name="Klink, Maxi" userId="99403820-e325-47b0-8871-e42a313b1187" providerId="ADAL" clId="{8353972A-8D7A-4322-842F-AB1474DBDBCC}" dt="2022-08-19T08:41:50.181" v="2718"/>
          <ac:picMkLst>
            <pc:docMk/>
            <pc:sldMk cId="4016094482" sldId="278"/>
            <ac:picMk id="1026" creationId="{889D2B4C-4E9F-0FD4-D73F-91ECE8D9E138}"/>
          </ac:picMkLst>
        </pc:picChg>
      </pc:sldChg>
      <pc:sldChg chg="addSp delSp modSp new mod modClrScheme chgLayout">
        <pc:chgData name="Klink, Maxi" userId="99403820-e325-47b0-8871-e42a313b1187" providerId="ADAL" clId="{8353972A-8D7A-4322-842F-AB1474DBDBCC}" dt="2022-08-16T18:54:07.140" v="2112" actId="14100"/>
        <pc:sldMkLst>
          <pc:docMk/>
          <pc:sldMk cId="526943389" sldId="279"/>
        </pc:sldMkLst>
        <pc:spChg chg="del mod ord">
          <ac:chgData name="Klink, Maxi" userId="99403820-e325-47b0-8871-e42a313b1187" providerId="ADAL" clId="{8353972A-8D7A-4322-842F-AB1474DBDBCC}" dt="2022-08-16T18:48:57.984" v="2040" actId="700"/>
          <ac:spMkLst>
            <pc:docMk/>
            <pc:sldMk cId="526943389" sldId="279"/>
            <ac:spMk id="2" creationId="{FC664B39-E9BC-069B-4EFB-51DD9D2F6438}"/>
          </ac:spMkLst>
        </pc:spChg>
        <pc:spChg chg="del mod">
          <ac:chgData name="Klink, Maxi" userId="99403820-e325-47b0-8871-e42a313b1187" providerId="ADAL" clId="{8353972A-8D7A-4322-842F-AB1474DBDBCC}" dt="2022-08-16T18:48:57.984" v="2040" actId="700"/>
          <ac:spMkLst>
            <pc:docMk/>
            <pc:sldMk cId="526943389" sldId="279"/>
            <ac:spMk id="3" creationId="{E5FD4360-ACED-BFC0-3A00-847275B1A923}"/>
          </ac:spMkLst>
        </pc:spChg>
        <pc:spChg chg="add mod ord">
          <ac:chgData name="Klink, Maxi" userId="99403820-e325-47b0-8871-e42a313b1187" providerId="ADAL" clId="{8353972A-8D7A-4322-842F-AB1474DBDBCC}" dt="2022-08-16T18:49:02.653" v="2047" actId="20577"/>
          <ac:spMkLst>
            <pc:docMk/>
            <pc:sldMk cId="526943389" sldId="279"/>
            <ac:spMk id="4" creationId="{3F2AA271-8FFD-63E4-3621-38F483B194D5}"/>
          </ac:spMkLst>
        </pc:spChg>
        <pc:spChg chg="add del mod">
          <ac:chgData name="Klink, Maxi" userId="99403820-e325-47b0-8871-e42a313b1187" providerId="ADAL" clId="{8353972A-8D7A-4322-842F-AB1474DBDBCC}" dt="2022-08-16T18:50:05.104" v="2092" actId="22"/>
          <ac:spMkLst>
            <pc:docMk/>
            <pc:sldMk cId="526943389" sldId="279"/>
            <ac:spMk id="5" creationId="{8BD76014-9568-4304-E502-96A7A11232EB}"/>
          </ac:spMkLst>
        </pc:spChg>
        <pc:picChg chg="add mod ord">
          <ac:chgData name="Klink, Maxi" userId="99403820-e325-47b0-8871-e42a313b1187" providerId="ADAL" clId="{8353972A-8D7A-4322-842F-AB1474DBDBCC}" dt="2022-08-16T18:54:07.140" v="2112" actId="14100"/>
          <ac:picMkLst>
            <pc:docMk/>
            <pc:sldMk cId="526943389" sldId="279"/>
            <ac:picMk id="7" creationId="{C3BF0F18-740D-A7E8-E550-C5159C32D68C}"/>
          </ac:picMkLst>
        </pc:picChg>
        <pc:picChg chg="add del mod">
          <ac:chgData name="Klink, Maxi" userId="99403820-e325-47b0-8871-e42a313b1187" providerId="ADAL" clId="{8353972A-8D7A-4322-842F-AB1474DBDBCC}" dt="2022-08-16T18:54:04.499" v="2111" actId="21"/>
          <ac:picMkLst>
            <pc:docMk/>
            <pc:sldMk cId="526943389" sldId="279"/>
            <ac:picMk id="9" creationId="{AB4D27E2-EC09-9A33-F5E8-D2A962DEF4FC}"/>
          </ac:picMkLst>
        </pc:picChg>
      </pc:sldChg>
      <pc:sldChg chg="addSp delSp modSp new mod">
        <pc:chgData name="Klink, Maxi" userId="99403820-e325-47b0-8871-e42a313b1187" providerId="ADAL" clId="{8353972A-8D7A-4322-842F-AB1474DBDBCC}" dt="2022-08-16T18:54:15.053" v="2114" actId="1076"/>
        <pc:sldMkLst>
          <pc:docMk/>
          <pc:sldMk cId="842595314" sldId="280"/>
        </pc:sldMkLst>
        <pc:spChg chg="del">
          <ac:chgData name="Klink, Maxi" userId="99403820-e325-47b0-8871-e42a313b1187" providerId="ADAL" clId="{8353972A-8D7A-4322-842F-AB1474DBDBCC}" dt="2022-08-16T18:53:39.512" v="2106" actId="478"/>
          <ac:spMkLst>
            <pc:docMk/>
            <pc:sldMk cId="842595314" sldId="280"/>
            <ac:spMk id="2" creationId="{8AF7F906-67A6-084D-F364-9A2A25A89654}"/>
          </ac:spMkLst>
        </pc:spChg>
        <pc:spChg chg="del">
          <ac:chgData name="Klink, Maxi" userId="99403820-e325-47b0-8871-e42a313b1187" providerId="ADAL" clId="{8353972A-8D7A-4322-842F-AB1474DBDBCC}" dt="2022-08-16T18:53:22.470" v="2102" actId="22"/>
          <ac:spMkLst>
            <pc:docMk/>
            <pc:sldMk cId="842595314" sldId="280"/>
            <ac:spMk id="3" creationId="{D1CDEDD1-EDC5-3400-5A8A-6FC8BAB2841A}"/>
          </ac:spMkLst>
        </pc:spChg>
        <pc:picChg chg="add mod ord">
          <ac:chgData name="Klink, Maxi" userId="99403820-e325-47b0-8871-e42a313b1187" providerId="ADAL" clId="{8353972A-8D7A-4322-842F-AB1474DBDBCC}" dt="2022-08-16T18:53:58.828" v="2110" actId="1076"/>
          <ac:picMkLst>
            <pc:docMk/>
            <pc:sldMk cId="842595314" sldId="280"/>
            <ac:picMk id="5" creationId="{463AF569-E48B-8D4E-AEA8-D1EFF7BDAEC2}"/>
          </ac:picMkLst>
        </pc:picChg>
        <pc:picChg chg="add mod">
          <ac:chgData name="Klink, Maxi" userId="99403820-e325-47b0-8871-e42a313b1187" providerId="ADAL" clId="{8353972A-8D7A-4322-842F-AB1474DBDBCC}" dt="2022-08-16T18:54:15.053" v="2114" actId="1076"/>
          <ac:picMkLst>
            <pc:docMk/>
            <pc:sldMk cId="842595314" sldId="280"/>
            <ac:picMk id="6" creationId="{C22473C1-6767-4D32-951C-49D8AF6816EF}"/>
          </ac:picMkLst>
        </pc:picChg>
      </pc:sldChg>
      <pc:sldChg chg="addSp delSp modSp new mod modClrScheme chgLayout">
        <pc:chgData name="Klink, Maxi" userId="99403820-e325-47b0-8871-e42a313b1187" providerId="ADAL" clId="{8353972A-8D7A-4322-842F-AB1474DBDBCC}" dt="2022-08-16T18:59:14.449" v="2305" actId="1582"/>
        <pc:sldMkLst>
          <pc:docMk/>
          <pc:sldMk cId="476532827" sldId="281"/>
        </pc:sldMkLst>
        <pc:spChg chg="del">
          <ac:chgData name="Klink, Maxi" userId="99403820-e325-47b0-8871-e42a313b1187" providerId="ADAL" clId="{8353972A-8D7A-4322-842F-AB1474DBDBCC}" dt="2022-08-16T18:55:35.681" v="2116" actId="478"/>
          <ac:spMkLst>
            <pc:docMk/>
            <pc:sldMk cId="476532827" sldId="281"/>
            <ac:spMk id="2" creationId="{1A722F75-2475-5CA0-7E2A-216CE8B6D56B}"/>
          </ac:spMkLst>
        </pc:spChg>
        <pc:spChg chg="del">
          <ac:chgData name="Klink, Maxi" userId="99403820-e325-47b0-8871-e42a313b1187" providerId="ADAL" clId="{8353972A-8D7A-4322-842F-AB1474DBDBCC}" dt="2022-08-16T18:55:38.157" v="2117" actId="22"/>
          <ac:spMkLst>
            <pc:docMk/>
            <pc:sldMk cId="476532827" sldId="281"/>
            <ac:spMk id="3" creationId="{7E53CAD2-96F0-03BB-839A-102030680561}"/>
          </ac:spMkLst>
        </pc:spChg>
        <pc:spChg chg="add mod ord">
          <ac:chgData name="Klink, Maxi" userId="99403820-e325-47b0-8871-e42a313b1187" providerId="ADAL" clId="{8353972A-8D7A-4322-842F-AB1474DBDBCC}" dt="2022-08-16T18:58:31.265" v="2299" actId="5793"/>
          <ac:spMkLst>
            <pc:docMk/>
            <pc:sldMk cId="476532827" sldId="281"/>
            <ac:spMk id="6" creationId="{44B871A7-7A7C-6AA7-E24E-352EF5314858}"/>
          </ac:spMkLst>
        </pc:spChg>
        <pc:spChg chg="add mod">
          <ac:chgData name="Klink, Maxi" userId="99403820-e325-47b0-8871-e42a313b1187" providerId="ADAL" clId="{8353972A-8D7A-4322-842F-AB1474DBDBCC}" dt="2022-08-16T18:59:14.449" v="2305" actId="1582"/>
          <ac:spMkLst>
            <pc:docMk/>
            <pc:sldMk cId="476532827" sldId="281"/>
            <ac:spMk id="8" creationId="{0195AF06-3E36-AFCF-2FAB-189BD21195F0}"/>
          </ac:spMkLst>
        </pc:spChg>
        <pc:picChg chg="add mod ord">
          <ac:chgData name="Klink, Maxi" userId="99403820-e325-47b0-8871-e42a313b1187" providerId="ADAL" clId="{8353972A-8D7A-4322-842F-AB1474DBDBCC}" dt="2022-08-16T18:58:43.012" v="2301" actId="1076"/>
          <ac:picMkLst>
            <pc:docMk/>
            <pc:sldMk cId="476532827" sldId="281"/>
            <ac:picMk id="5" creationId="{4CE0EF66-43A5-8C26-ADE9-F63A3F05E360}"/>
          </ac:picMkLst>
        </pc:picChg>
        <pc:picChg chg="add mod">
          <ac:chgData name="Klink, Maxi" userId="99403820-e325-47b0-8871-e42a313b1187" providerId="ADAL" clId="{8353972A-8D7A-4322-842F-AB1474DBDBCC}" dt="2022-08-16T18:58:46.244" v="2302" actId="1076"/>
          <ac:picMkLst>
            <pc:docMk/>
            <pc:sldMk cId="476532827" sldId="281"/>
            <ac:picMk id="7" creationId="{E420E37D-F971-17D4-7217-FCC1EA07CAE2}"/>
          </ac:picMkLst>
        </pc:picChg>
      </pc:sldChg>
    </pc:docChg>
  </pc:docChgLst>
  <pc:docChgLst>
    <pc:chgData name="Clausen, Dennis" userId="6e82d913-78c6-4dc1-82e6-fdcee88b07c9" providerId="ADAL" clId="{AA7BB2EE-E6BF-45BF-9DCA-397FC527BE55}"/>
    <pc:docChg chg="custSel addSld delSld modSld">
      <pc:chgData name="Clausen, Dennis" userId="6e82d913-78c6-4dc1-82e6-fdcee88b07c9" providerId="ADAL" clId="{AA7BB2EE-E6BF-45BF-9DCA-397FC527BE55}" dt="2022-08-10T13:27:08.616" v="1421" actId="20577"/>
      <pc:docMkLst>
        <pc:docMk/>
      </pc:docMkLst>
      <pc:sldChg chg="modSp">
        <pc:chgData name="Clausen, Dennis" userId="6e82d913-78c6-4dc1-82e6-fdcee88b07c9" providerId="ADAL" clId="{AA7BB2EE-E6BF-45BF-9DCA-397FC527BE55}" dt="2022-08-09T22:18:15.630" v="661" actId="20577"/>
        <pc:sldMkLst>
          <pc:docMk/>
          <pc:sldMk cId="0" sldId="257"/>
        </pc:sldMkLst>
        <pc:spChg chg="mod">
          <ac:chgData name="Clausen, Dennis" userId="6e82d913-78c6-4dc1-82e6-fdcee88b07c9" providerId="ADAL" clId="{AA7BB2EE-E6BF-45BF-9DCA-397FC527BE55}" dt="2022-08-09T22:18:15.630" v="661" actId="20577"/>
          <ac:spMkLst>
            <pc:docMk/>
            <pc:sldMk cId="0" sldId="257"/>
            <ac:spMk id="279" creationId="{00000000-0000-0000-0000-000000000000}"/>
          </ac:spMkLst>
        </pc:spChg>
      </pc:sldChg>
      <pc:sldChg chg="modSp">
        <pc:chgData name="Clausen, Dennis" userId="6e82d913-78c6-4dc1-82e6-fdcee88b07c9" providerId="ADAL" clId="{AA7BB2EE-E6BF-45BF-9DCA-397FC527BE55}" dt="2022-08-10T13:26:02.679" v="1322" actId="1076"/>
        <pc:sldMkLst>
          <pc:docMk/>
          <pc:sldMk cId="0" sldId="260"/>
        </pc:sldMkLst>
        <pc:spChg chg="mod">
          <ac:chgData name="Clausen, Dennis" userId="6e82d913-78c6-4dc1-82e6-fdcee88b07c9" providerId="ADAL" clId="{AA7BB2EE-E6BF-45BF-9DCA-397FC527BE55}" dt="2022-08-10T13:26:02.679" v="1322" actId="1076"/>
          <ac:spMkLst>
            <pc:docMk/>
            <pc:sldMk cId="0" sldId="260"/>
            <ac:spMk id="306" creationId="{00000000-0000-0000-0000-000000000000}"/>
          </ac:spMkLst>
        </pc:spChg>
      </pc:sldChg>
      <pc:sldChg chg="addSp delSp modSp">
        <pc:chgData name="Clausen, Dennis" userId="6e82d913-78c6-4dc1-82e6-fdcee88b07c9" providerId="ADAL" clId="{AA7BB2EE-E6BF-45BF-9DCA-397FC527BE55}" dt="2022-08-10T13:25:50.429" v="1321" actId="14100"/>
        <pc:sldMkLst>
          <pc:docMk/>
          <pc:sldMk cId="0" sldId="261"/>
        </pc:sldMkLst>
        <pc:spChg chg="add mod">
          <ac:chgData name="Clausen, Dennis" userId="6e82d913-78c6-4dc1-82e6-fdcee88b07c9" providerId="ADAL" clId="{AA7BB2EE-E6BF-45BF-9DCA-397FC527BE55}" dt="2022-08-10T13:25:50.429" v="1321" actId="14100"/>
          <ac:spMkLst>
            <pc:docMk/>
            <pc:sldMk cId="0" sldId="261"/>
            <ac:spMk id="15" creationId="{5209E43E-4E2C-4488-934A-DEAE3B75CEAB}"/>
          </ac:spMkLst>
        </pc:spChg>
        <pc:spChg chg="mod">
          <ac:chgData name="Clausen, Dennis" userId="6e82d913-78c6-4dc1-82e6-fdcee88b07c9" providerId="ADAL" clId="{AA7BB2EE-E6BF-45BF-9DCA-397FC527BE55}" dt="2022-08-10T13:25:20.428" v="1314" actId="14100"/>
          <ac:spMkLst>
            <pc:docMk/>
            <pc:sldMk cId="0" sldId="261"/>
            <ac:spMk id="320" creationId="{00000000-0000-0000-0000-000000000000}"/>
          </ac:spMkLst>
        </pc:spChg>
        <pc:spChg chg="mod">
          <ac:chgData name="Clausen, Dennis" userId="6e82d913-78c6-4dc1-82e6-fdcee88b07c9" providerId="ADAL" clId="{AA7BB2EE-E6BF-45BF-9DCA-397FC527BE55}" dt="2022-08-10T13:25:29.111" v="1317" actId="1076"/>
          <ac:spMkLst>
            <pc:docMk/>
            <pc:sldMk cId="0" sldId="261"/>
            <ac:spMk id="321" creationId="{00000000-0000-0000-0000-000000000000}"/>
          </ac:spMkLst>
        </pc:spChg>
        <pc:spChg chg="mod">
          <ac:chgData name="Clausen, Dennis" userId="6e82d913-78c6-4dc1-82e6-fdcee88b07c9" providerId="ADAL" clId="{AA7BB2EE-E6BF-45BF-9DCA-397FC527BE55}" dt="2022-08-10T13:25:41.683" v="1318" actId="14100"/>
          <ac:spMkLst>
            <pc:docMk/>
            <pc:sldMk cId="0" sldId="261"/>
            <ac:spMk id="322" creationId="{00000000-0000-0000-0000-000000000000}"/>
          </ac:spMkLst>
        </pc:spChg>
        <pc:picChg chg="add mod ord">
          <ac:chgData name="Clausen, Dennis" userId="6e82d913-78c6-4dc1-82e6-fdcee88b07c9" providerId="ADAL" clId="{AA7BB2EE-E6BF-45BF-9DCA-397FC527BE55}" dt="2022-08-10T13:25:22.786" v="1315" actId="1076"/>
          <ac:picMkLst>
            <pc:docMk/>
            <pc:sldMk cId="0" sldId="261"/>
            <ac:picMk id="2" creationId="{502ED213-5D06-44D2-B36B-E58C9A9F0FCF}"/>
          </ac:picMkLst>
        </pc:picChg>
        <pc:picChg chg="del">
          <ac:chgData name="Clausen, Dennis" userId="6e82d913-78c6-4dc1-82e6-fdcee88b07c9" providerId="ADAL" clId="{AA7BB2EE-E6BF-45BF-9DCA-397FC527BE55}" dt="2022-08-10T13:25:05.852" v="1310" actId="478"/>
          <ac:picMkLst>
            <pc:docMk/>
            <pc:sldMk cId="0" sldId="261"/>
            <ac:picMk id="319" creationId="{00000000-0000-0000-0000-000000000000}"/>
          </ac:picMkLst>
        </pc:picChg>
      </pc:sldChg>
      <pc:sldChg chg="modSp">
        <pc:chgData name="Clausen, Dennis" userId="6e82d913-78c6-4dc1-82e6-fdcee88b07c9" providerId="ADAL" clId="{AA7BB2EE-E6BF-45BF-9DCA-397FC527BE55}" dt="2022-08-10T13:27:08.616" v="1421" actId="20577"/>
        <pc:sldMkLst>
          <pc:docMk/>
          <pc:sldMk cId="0" sldId="262"/>
        </pc:sldMkLst>
        <pc:spChg chg="mod">
          <ac:chgData name="Clausen, Dennis" userId="6e82d913-78c6-4dc1-82e6-fdcee88b07c9" providerId="ADAL" clId="{AA7BB2EE-E6BF-45BF-9DCA-397FC527BE55}" dt="2022-08-10T13:26:18.190" v="1354" actId="20577"/>
          <ac:spMkLst>
            <pc:docMk/>
            <pc:sldMk cId="0" sldId="262"/>
            <ac:spMk id="326" creationId="{00000000-0000-0000-0000-000000000000}"/>
          </ac:spMkLst>
        </pc:spChg>
        <pc:spChg chg="mod">
          <ac:chgData name="Clausen, Dennis" userId="6e82d913-78c6-4dc1-82e6-fdcee88b07c9" providerId="ADAL" clId="{AA7BB2EE-E6BF-45BF-9DCA-397FC527BE55}" dt="2022-08-10T13:27:08.616" v="1421" actId="20577"/>
          <ac:spMkLst>
            <pc:docMk/>
            <pc:sldMk cId="0" sldId="262"/>
            <ac:spMk id="329" creationId="{00000000-0000-0000-0000-000000000000}"/>
          </ac:spMkLst>
        </pc:spChg>
      </pc:sldChg>
      <pc:sldChg chg="modSp">
        <pc:chgData name="Clausen, Dennis" userId="6e82d913-78c6-4dc1-82e6-fdcee88b07c9" providerId="ADAL" clId="{AA7BB2EE-E6BF-45BF-9DCA-397FC527BE55}" dt="2022-08-10T13:27:02.195" v="1410" actId="20577"/>
        <pc:sldMkLst>
          <pc:docMk/>
          <pc:sldMk cId="0" sldId="263"/>
        </pc:sldMkLst>
        <pc:spChg chg="mod">
          <ac:chgData name="Clausen, Dennis" userId="6e82d913-78c6-4dc1-82e6-fdcee88b07c9" providerId="ADAL" clId="{AA7BB2EE-E6BF-45BF-9DCA-397FC527BE55}" dt="2022-08-10T13:26:49.636" v="1399" actId="5793"/>
          <ac:spMkLst>
            <pc:docMk/>
            <pc:sldMk cId="0" sldId="263"/>
            <ac:spMk id="333" creationId="{00000000-0000-0000-0000-000000000000}"/>
          </ac:spMkLst>
        </pc:spChg>
        <pc:spChg chg="mod">
          <ac:chgData name="Clausen, Dennis" userId="6e82d913-78c6-4dc1-82e6-fdcee88b07c9" providerId="ADAL" clId="{AA7BB2EE-E6BF-45BF-9DCA-397FC527BE55}" dt="2022-08-10T13:27:02.195" v="1410" actId="20577"/>
          <ac:spMkLst>
            <pc:docMk/>
            <pc:sldMk cId="0" sldId="263"/>
            <ac:spMk id="336" creationId="{00000000-0000-0000-0000-000000000000}"/>
          </ac:spMkLst>
        </pc:spChg>
        <pc:picChg chg="mod">
          <ac:chgData name="Clausen, Dennis" userId="6e82d913-78c6-4dc1-82e6-fdcee88b07c9" providerId="ADAL" clId="{AA7BB2EE-E6BF-45BF-9DCA-397FC527BE55}" dt="2022-08-10T13:26:58.696" v="1401" actId="14100"/>
          <ac:picMkLst>
            <pc:docMk/>
            <pc:sldMk cId="0" sldId="263"/>
            <ac:picMk id="338" creationId="{00000000-0000-0000-0000-000000000000}"/>
          </ac:picMkLst>
        </pc:picChg>
      </pc:sldChg>
      <pc:sldChg chg="modSp">
        <pc:chgData name="Clausen, Dennis" userId="6e82d913-78c6-4dc1-82e6-fdcee88b07c9" providerId="ADAL" clId="{AA7BB2EE-E6BF-45BF-9DCA-397FC527BE55}" dt="2022-08-08T09:09:16.446" v="44" actId="1076"/>
        <pc:sldMkLst>
          <pc:docMk/>
          <pc:sldMk cId="0" sldId="265"/>
        </pc:sldMkLst>
        <pc:picChg chg="mod">
          <ac:chgData name="Clausen, Dennis" userId="6e82d913-78c6-4dc1-82e6-fdcee88b07c9" providerId="ADAL" clId="{AA7BB2EE-E6BF-45BF-9DCA-397FC527BE55}" dt="2022-08-08T09:09:16.446" v="44" actId="1076"/>
          <ac:picMkLst>
            <pc:docMk/>
            <pc:sldMk cId="0" sldId="265"/>
            <ac:picMk id="352" creationId="{00000000-0000-0000-0000-000000000000}"/>
          </ac:picMkLst>
        </pc:picChg>
      </pc:sldChg>
      <pc:sldChg chg="modSp">
        <pc:chgData name="Clausen, Dennis" userId="6e82d913-78c6-4dc1-82e6-fdcee88b07c9" providerId="ADAL" clId="{AA7BB2EE-E6BF-45BF-9DCA-397FC527BE55}" dt="2022-08-08T09:30:40.739" v="65" actId="20577"/>
        <pc:sldMkLst>
          <pc:docMk/>
          <pc:sldMk cId="0" sldId="267"/>
        </pc:sldMkLst>
        <pc:spChg chg="mod">
          <ac:chgData name="Clausen, Dennis" userId="6e82d913-78c6-4dc1-82e6-fdcee88b07c9" providerId="ADAL" clId="{AA7BB2EE-E6BF-45BF-9DCA-397FC527BE55}" dt="2022-08-08T09:30:40.739" v="65" actId="20577"/>
          <ac:spMkLst>
            <pc:docMk/>
            <pc:sldMk cId="0" sldId="267"/>
            <ac:spMk id="358" creationId="{00000000-0000-0000-0000-000000000000}"/>
          </ac:spMkLst>
        </pc:spChg>
      </pc:sldChg>
      <pc:sldChg chg="addSp delSp modSp add">
        <pc:chgData name="Clausen, Dennis" userId="6e82d913-78c6-4dc1-82e6-fdcee88b07c9" providerId="ADAL" clId="{AA7BB2EE-E6BF-45BF-9DCA-397FC527BE55}" dt="2022-08-09T10:22:59.968" v="316" actId="1076"/>
        <pc:sldMkLst>
          <pc:docMk/>
          <pc:sldMk cId="9877012" sldId="269"/>
        </pc:sldMkLst>
        <pc:spChg chg="mod">
          <ac:chgData name="Clausen, Dennis" userId="6e82d913-78c6-4dc1-82e6-fdcee88b07c9" providerId="ADAL" clId="{AA7BB2EE-E6BF-45BF-9DCA-397FC527BE55}" dt="2022-08-08T09:31:00.014" v="76" actId="20577"/>
          <ac:spMkLst>
            <pc:docMk/>
            <pc:sldMk cId="9877012" sldId="269"/>
            <ac:spMk id="2" creationId="{EF5B1A20-B264-4124-A242-045F2BE037C9}"/>
          </ac:spMkLst>
        </pc:spChg>
        <pc:spChg chg="del mod">
          <ac:chgData name="Clausen, Dennis" userId="6e82d913-78c6-4dc1-82e6-fdcee88b07c9" providerId="ADAL" clId="{AA7BB2EE-E6BF-45BF-9DCA-397FC527BE55}" dt="2022-08-09T10:22:32.565" v="298" actId="478"/>
          <ac:spMkLst>
            <pc:docMk/>
            <pc:sldMk cId="9877012" sldId="269"/>
            <ac:spMk id="3" creationId="{948E4F2D-B413-412F-A046-D491E588FDB4}"/>
          </ac:spMkLst>
        </pc:spChg>
        <pc:spChg chg="add mod">
          <ac:chgData name="Clausen, Dennis" userId="6e82d913-78c6-4dc1-82e6-fdcee88b07c9" providerId="ADAL" clId="{AA7BB2EE-E6BF-45BF-9DCA-397FC527BE55}" dt="2022-08-09T10:22:59.968" v="316" actId="1076"/>
          <ac:spMkLst>
            <pc:docMk/>
            <pc:sldMk cId="9877012" sldId="269"/>
            <ac:spMk id="4" creationId="{73770BC2-0CE2-491C-8B30-4C09C7D67829}"/>
          </ac:spMkLst>
        </pc:spChg>
      </pc:sldChg>
      <pc:sldChg chg="addSp delSp modSp add">
        <pc:chgData name="Clausen, Dennis" userId="6e82d913-78c6-4dc1-82e6-fdcee88b07c9" providerId="ADAL" clId="{AA7BB2EE-E6BF-45BF-9DCA-397FC527BE55}" dt="2022-08-09T10:28:45.603" v="480" actId="1076"/>
        <pc:sldMkLst>
          <pc:docMk/>
          <pc:sldMk cId="3629787650" sldId="270"/>
        </pc:sldMkLst>
        <pc:spChg chg="mod">
          <ac:chgData name="Clausen, Dennis" userId="6e82d913-78c6-4dc1-82e6-fdcee88b07c9" providerId="ADAL" clId="{AA7BB2EE-E6BF-45BF-9DCA-397FC527BE55}" dt="2022-08-09T10:24:15.436" v="359" actId="20577"/>
          <ac:spMkLst>
            <pc:docMk/>
            <pc:sldMk cId="3629787650" sldId="270"/>
            <ac:spMk id="2" creationId="{F525EFE0-7215-460D-BFF9-25D78BF05FD9}"/>
          </ac:spMkLst>
        </pc:spChg>
        <pc:spChg chg="del">
          <ac:chgData name="Clausen, Dennis" userId="6e82d913-78c6-4dc1-82e6-fdcee88b07c9" providerId="ADAL" clId="{AA7BB2EE-E6BF-45BF-9DCA-397FC527BE55}" dt="2022-08-09T10:25:40.697" v="360" actId="478"/>
          <ac:spMkLst>
            <pc:docMk/>
            <pc:sldMk cId="3629787650" sldId="270"/>
            <ac:spMk id="3" creationId="{713D4511-6EFD-4CCB-8E88-52E51A086BD2}"/>
          </ac:spMkLst>
        </pc:spChg>
        <pc:spChg chg="add mod">
          <ac:chgData name="Clausen, Dennis" userId="6e82d913-78c6-4dc1-82e6-fdcee88b07c9" providerId="ADAL" clId="{AA7BB2EE-E6BF-45BF-9DCA-397FC527BE55}" dt="2022-08-09T10:26:11.846" v="367" actId="1582"/>
          <ac:spMkLst>
            <pc:docMk/>
            <pc:sldMk cId="3629787650" sldId="270"/>
            <ac:spMk id="5" creationId="{FC221329-C118-4617-9366-8B0400CA6AC1}"/>
          </ac:spMkLst>
        </pc:spChg>
        <pc:spChg chg="add mod">
          <ac:chgData name="Clausen, Dennis" userId="6e82d913-78c6-4dc1-82e6-fdcee88b07c9" providerId="ADAL" clId="{AA7BB2EE-E6BF-45BF-9DCA-397FC527BE55}" dt="2022-08-09T10:27:24.241" v="405" actId="207"/>
          <ac:spMkLst>
            <pc:docMk/>
            <pc:sldMk cId="3629787650" sldId="270"/>
            <ac:spMk id="12" creationId="{803F23A2-2715-46BB-A903-8A83478A26B5}"/>
          </ac:spMkLst>
        </pc:spChg>
        <pc:spChg chg="add mod">
          <ac:chgData name="Clausen, Dennis" userId="6e82d913-78c6-4dc1-82e6-fdcee88b07c9" providerId="ADAL" clId="{AA7BB2EE-E6BF-45BF-9DCA-397FC527BE55}" dt="2022-08-09T10:28:01.294" v="457" actId="1076"/>
          <ac:spMkLst>
            <pc:docMk/>
            <pc:sldMk cId="3629787650" sldId="270"/>
            <ac:spMk id="13" creationId="{0BD6BD3D-60BD-4321-B55D-4CA0975D488A}"/>
          </ac:spMkLst>
        </pc:spChg>
        <pc:spChg chg="add mod">
          <ac:chgData name="Clausen, Dennis" userId="6e82d913-78c6-4dc1-82e6-fdcee88b07c9" providerId="ADAL" clId="{AA7BB2EE-E6BF-45BF-9DCA-397FC527BE55}" dt="2022-08-09T10:28:45.603" v="480" actId="1076"/>
          <ac:spMkLst>
            <pc:docMk/>
            <pc:sldMk cId="3629787650" sldId="270"/>
            <ac:spMk id="14" creationId="{941AEA74-0B92-4DC9-B51E-96EB0A5D0E9B}"/>
          </ac:spMkLst>
        </pc:spChg>
        <pc:picChg chg="add mod">
          <ac:chgData name="Clausen, Dennis" userId="6e82d913-78c6-4dc1-82e6-fdcee88b07c9" providerId="ADAL" clId="{AA7BB2EE-E6BF-45BF-9DCA-397FC527BE55}" dt="2022-08-09T10:25:48.801" v="363" actId="1076"/>
          <ac:picMkLst>
            <pc:docMk/>
            <pc:sldMk cId="3629787650" sldId="270"/>
            <ac:picMk id="4" creationId="{E22716F3-96C6-4B5E-BE86-F9661E4D2182}"/>
          </ac:picMkLst>
        </pc:picChg>
        <pc:cxnChg chg="add mod">
          <ac:chgData name="Clausen, Dennis" userId="6e82d913-78c6-4dc1-82e6-fdcee88b07c9" providerId="ADAL" clId="{AA7BB2EE-E6BF-45BF-9DCA-397FC527BE55}" dt="2022-08-09T10:26:42.962" v="370" actId="14100"/>
          <ac:cxnSpMkLst>
            <pc:docMk/>
            <pc:sldMk cId="3629787650" sldId="270"/>
            <ac:cxnSpMk id="7" creationId="{56F0405C-9F8E-48FD-A88B-DEDD8C8E1B76}"/>
          </ac:cxnSpMkLst>
        </pc:cxnChg>
        <pc:cxnChg chg="add mod">
          <ac:chgData name="Clausen, Dennis" userId="6e82d913-78c6-4dc1-82e6-fdcee88b07c9" providerId="ADAL" clId="{AA7BB2EE-E6BF-45BF-9DCA-397FC527BE55}" dt="2022-08-09T10:26:58.730" v="374" actId="14100"/>
          <ac:cxnSpMkLst>
            <pc:docMk/>
            <pc:sldMk cId="3629787650" sldId="270"/>
            <ac:cxnSpMk id="9" creationId="{FE91F0D3-1876-449B-BA60-0DF79DD0B14F}"/>
          </ac:cxnSpMkLst>
        </pc:cxnChg>
        <pc:cxnChg chg="add mod">
          <ac:chgData name="Clausen, Dennis" userId="6e82d913-78c6-4dc1-82e6-fdcee88b07c9" providerId="ADAL" clId="{AA7BB2EE-E6BF-45BF-9DCA-397FC527BE55}" dt="2022-08-09T10:28:37.778" v="479" actId="14100"/>
          <ac:cxnSpMkLst>
            <pc:docMk/>
            <pc:sldMk cId="3629787650" sldId="270"/>
            <ac:cxnSpMk id="15" creationId="{4736AF72-DAB9-4043-8994-FC15B978A98C}"/>
          </ac:cxnSpMkLst>
        </pc:cxnChg>
      </pc:sldChg>
      <pc:sldChg chg="addSp delSp modSp add">
        <pc:chgData name="Clausen, Dennis" userId="6e82d913-78c6-4dc1-82e6-fdcee88b07c9" providerId="ADAL" clId="{AA7BB2EE-E6BF-45BF-9DCA-397FC527BE55}" dt="2022-08-09T22:23:14.921" v="693" actId="1076"/>
        <pc:sldMkLst>
          <pc:docMk/>
          <pc:sldMk cId="3073691745" sldId="271"/>
        </pc:sldMkLst>
        <pc:spChg chg="mod">
          <ac:chgData name="Clausen, Dennis" userId="6e82d913-78c6-4dc1-82e6-fdcee88b07c9" providerId="ADAL" clId="{AA7BB2EE-E6BF-45BF-9DCA-397FC527BE55}" dt="2022-08-09T22:19:20.802" v="682" actId="20577"/>
          <ac:spMkLst>
            <pc:docMk/>
            <pc:sldMk cId="3073691745" sldId="271"/>
            <ac:spMk id="2" creationId="{99B09DB9-171E-4A1D-B32D-BF83BBD58A32}"/>
          </ac:spMkLst>
        </pc:spChg>
        <pc:spChg chg="del mod">
          <ac:chgData name="Clausen, Dennis" userId="6e82d913-78c6-4dc1-82e6-fdcee88b07c9" providerId="ADAL" clId="{AA7BB2EE-E6BF-45BF-9DCA-397FC527BE55}" dt="2022-08-09T22:22:53.413" v="688" actId="478"/>
          <ac:spMkLst>
            <pc:docMk/>
            <pc:sldMk cId="3073691745" sldId="271"/>
            <ac:spMk id="3" creationId="{34BCD3F0-196E-41D4-8D98-3B76364BB50E}"/>
          </ac:spMkLst>
        </pc:spChg>
        <pc:picChg chg="add mod ord">
          <ac:chgData name="Clausen, Dennis" userId="6e82d913-78c6-4dc1-82e6-fdcee88b07c9" providerId="ADAL" clId="{AA7BB2EE-E6BF-45BF-9DCA-397FC527BE55}" dt="2022-08-09T22:23:14.921" v="693" actId="1076"/>
          <ac:picMkLst>
            <pc:docMk/>
            <pc:sldMk cId="3073691745" sldId="271"/>
            <ac:picMk id="4" creationId="{ACF258A7-2658-4879-ADEF-E6E098C8F26A}"/>
          </ac:picMkLst>
        </pc:picChg>
      </pc:sldChg>
      <pc:sldChg chg="addSp delSp modSp add">
        <pc:chgData name="Clausen, Dennis" userId="6e82d913-78c6-4dc1-82e6-fdcee88b07c9" providerId="ADAL" clId="{AA7BB2EE-E6BF-45BF-9DCA-397FC527BE55}" dt="2022-08-09T22:28:51.695" v="1309" actId="1076"/>
        <pc:sldMkLst>
          <pc:docMk/>
          <pc:sldMk cId="4034615672" sldId="272"/>
        </pc:sldMkLst>
        <pc:spChg chg="add mod">
          <ac:chgData name="Clausen, Dennis" userId="6e82d913-78c6-4dc1-82e6-fdcee88b07c9" providerId="ADAL" clId="{AA7BB2EE-E6BF-45BF-9DCA-397FC527BE55}" dt="2022-08-09T22:26:17.487" v="1099" actId="1076"/>
          <ac:spMkLst>
            <pc:docMk/>
            <pc:sldMk cId="4034615672" sldId="272"/>
            <ac:spMk id="3" creationId="{DFC173CB-66BD-4D80-8CCB-D989406AF913}"/>
          </ac:spMkLst>
        </pc:spChg>
        <pc:spChg chg="add del mod">
          <ac:chgData name="Clausen, Dennis" userId="6e82d913-78c6-4dc1-82e6-fdcee88b07c9" providerId="ADAL" clId="{AA7BB2EE-E6BF-45BF-9DCA-397FC527BE55}" dt="2022-08-09T22:28:23.556" v="1303"/>
          <ac:spMkLst>
            <pc:docMk/>
            <pc:sldMk cId="4034615672" sldId="272"/>
            <ac:spMk id="8" creationId="{96F73813-39BE-4698-A3F2-B2043BD257A7}"/>
          </ac:spMkLst>
        </pc:spChg>
        <pc:spChg chg="add mod">
          <ac:chgData name="Clausen, Dennis" userId="6e82d913-78c6-4dc1-82e6-fdcee88b07c9" providerId="ADAL" clId="{AA7BB2EE-E6BF-45BF-9DCA-397FC527BE55}" dt="2022-08-09T22:28:51.695" v="1309" actId="1076"/>
          <ac:spMkLst>
            <pc:docMk/>
            <pc:sldMk cId="4034615672" sldId="272"/>
            <ac:spMk id="9" creationId="{2A9A9DE4-E69F-4ACE-9B75-7F4AA06E6C79}"/>
          </ac:spMkLst>
        </pc:spChg>
        <pc:picChg chg="del">
          <ac:chgData name="Clausen, Dennis" userId="6e82d913-78c6-4dc1-82e6-fdcee88b07c9" providerId="ADAL" clId="{AA7BB2EE-E6BF-45BF-9DCA-397FC527BE55}" dt="2022-08-09T22:23:23.039" v="695" actId="478"/>
          <ac:picMkLst>
            <pc:docMk/>
            <pc:sldMk cId="4034615672" sldId="272"/>
            <ac:picMk id="4" creationId="{ACF258A7-2658-4879-ADEF-E6E098C8F26A}"/>
          </ac:picMkLst>
        </pc:picChg>
        <pc:picChg chg="add mod modCrop">
          <ac:chgData name="Clausen, Dennis" userId="6e82d913-78c6-4dc1-82e6-fdcee88b07c9" providerId="ADAL" clId="{AA7BB2EE-E6BF-45BF-9DCA-397FC527BE55}" dt="2022-08-09T22:26:22.625" v="1101" actId="14100"/>
          <ac:picMkLst>
            <pc:docMk/>
            <pc:sldMk cId="4034615672" sldId="272"/>
            <ac:picMk id="5" creationId="{BDE8D87B-ECF8-4BF2-BB45-97B88088A394}"/>
          </ac:picMkLst>
        </pc:picChg>
        <pc:cxnChg chg="add mod">
          <ac:chgData name="Clausen, Dennis" userId="6e82d913-78c6-4dc1-82e6-fdcee88b07c9" providerId="ADAL" clId="{AA7BB2EE-E6BF-45BF-9DCA-397FC527BE55}" dt="2022-08-09T22:26:43.789" v="1104" actId="1582"/>
          <ac:cxnSpMkLst>
            <pc:docMk/>
            <pc:sldMk cId="4034615672" sldId="272"/>
            <ac:cxnSpMk id="7" creationId="{32B4134B-6B20-44E2-8A92-B38C7BDC17D6}"/>
          </ac:cxnSpMkLst>
        </pc:cxnChg>
      </pc:sldChg>
    </pc:docChg>
  </pc:docChgLst>
  <pc:docChgLst>
    <pc:chgData name="Clausen, Dennis" userId="6e82d913-78c6-4dc1-82e6-fdcee88b07c9" providerId="ADAL" clId="{6F66E27E-4E1C-4A87-91B3-A894139E5D02}"/>
    <pc:docChg chg="undo custSel modSld">
      <pc:chgData name="Clausen, Dennis" userId="6e82d913-78c6-4dc1-82e6-fdcee88b07c9" providerId="ADAL" clId="{6F66E27E-4E1C-4A87-91B3-A894139E5D02}" dt="2022-08-21T14:15:08.388" v="191" actId="20577"/>
      <pc:docMkLst>
        <pc:docMk/>
      </pc:docMkLst>
      <pc:sldChg chg="modSp">
        <pc:chgData name="Clausen, Dennis" userId="6e82d913-78c6-4dc1-82e6-fdcee88b07c9" providerId="ADAL" clId="{6F66E27E-4E1C-4A87-91B3-A894139E5D02}" dt="2022-08-21T13:48:30.972" v="38" actId="20577"/>
        <pc:sldMkLst>
          <pc:docMk/>
          <pc:sldMk cId="0" sldId="256"/>
        </pc:sldMkLst>
        <pc:spChg chg="mod">
          <ac:chgData name="Clausen, Dennis" userId="6e82d913-78c6-4dc1-82e6-fdcee88b07c9" providerId="ADAL" clId="{6F66E27E-4E1C-4A87-91B3-A894139E5D02}" dt="2022-08-21T13:48:30.972" v="38" actId="20577"/>
          <ac:spMkLst>
            <pc:docMk/>
            <pc:sldMk cId="0" sldId="256"/>
            <ac:spMk id="269" creationId="{00000000-0000-0000-0000-000000000000}"/>
          </ac:spMkLst>
        </pc:spChg>
      </pc:sldChg>
      <pc:sldChg chg="modSp">
        <pc:chgData name="Clausen, Dennis" userId="6e82d913-78c6-4dc1-82e6-fdcee88b07c9" providerId="ADAL" clId="{6F66E27E-4E1C-4A87-91B3-A894139E5D02}" dt="2022-08-21T14:15:08.388" v="191" actId="20577"/>
        <pc:sldMkLst>
          <pc:docMk/>
          <pc:sldMk cId="9877012" sldId="269"/>
        </pc:sldMkLst>
        <pc:spChg chg="mod">
          <ac:chgData name="Clausen, Dennis" userId="6e82d913-78c6-4dc1-82e6-fdcee88b07c9" providerId="ADAL" clId="{6F66E27E-4E1C-4A87-91B3-A894139E5D02}" dt="2022-08-21T14:15:08.388" v="191" actId="20577"/>
          <ac:spMkLst>
            <pc:docMk/>
            <pc:sldMk cId="9877012" sldId="269"/>
            <ac:spMk id="4" creationId="{73770BC2-0CE2-491C-8B30-4C09C7D67829}"/>
          </ac:spMkLst>
        </pc:spChg>
        <pc:picChg chg="mod">
          <ac:chgData name="Clausen, Dennis" userId="6e82d913-78c6-4dc1-82e6-fdcee88b07c9" providerId="ADAL" clId="{6F66E27E-4E1C-4A87-91B3-A894139E5D02}" dt="2022-08-19T16:56:28.899" v="16" actId="14100"/>
          <ac:picMkLst>
            <pc:docMk/>
            <pc:sldMk cId="9877012" sldId="269"/>
            <ac:picMk id="5" creationId="{74375301-128F-77A9-FD25-97474CFEF88D}"/>
          </ac:picMkLst>
        </pc:picChg>
      </pc:sldChg>
      <pc:sldChg chg="addSp modSp">
        <pc:chgData name="Clausen, Dennis" userId="6e82d913-78c6-4dc1-82e6-fdcee88b07c9" providerId="ADAL" clId="{6F66E27E-4E1C-4A87-91B3-A894139E5D02}" dt="2022-08-21T13:54:49.104" v="86" actId="1076"/>
        <pc:sldMkLst>
          <pc:docMk/>
          <pc:sldMk cId="3073691745" sldId="271"/>
        </pc:sldMkLst>
        <pc:spChg chg="add mod">
          <ac:chgData name="Clausen, Dennis" userId="6e82d913-78c6-4dc1-82e6-fdcee88b07c9" providerId="ADAL" clId="{6F66E27E-4E1C-4A87-91B3-A894139E5D02}" dt="2022-08-21T13:54:12.779" v="41" actId="207"/>
          <ac:spMkLst>
            <pc:docMk/>
            <pc:sldMk cId="3073691745" sldId="271"/>
            <ac:spMk id="3" creationId="{7608E989-8820-4D5B-827F-D4BB72FE9E26}"/>
          </ac:spMkLst>
        </pc:spChg>
        <pc:spChg chg="add mod">
          <ac:chgData name="Clausen, Dennis" userId="6e82d913-78c6-4dc1-82e6-fdcee88b07c9" providerId="ADAL" clId="{6F66E27E-4E1C-4A87-91B3-A894139E5D02}" dt="2022-08-21T13:54:49.104" v="86" actId="1076"/>
          <ac:spMkLst>
            <pc:docMk/>
            <pc:sldMk cId="3073691745" sldId="271"/>
            <ac:spMk id="5" creationId="{0E01695B-47C6-4CD8-B10C-B2334DF39300}"/>
          </ac:spMkLst>
        </pc:spChg>
      </pc:sldChg>
      <pc:sldChg chg="modSp">
        <pc:chgData name="Clausen, Dennis" userId="6e82d913-78c6-4dc1-82e6-fdcee88b07c9" providerId="ADAL" clId="{6F66E27E-4E1C-4A87-91B3-A894139E5D02}" dt="2022-08-21T13:56:55.784" v="121" actId="1076"/>
        <pc:sldMkLst>
          <pc:docMk/>
          <pc:sldMk cId="4034615672" sldId="272"/>
        </pc:sldMkLst>
        <pc:spChg chg="mod">
          <ac:chgData name="Clausen, Dennis" userId="6e82d913-78c6-4dc1-82e6-fdcee88b07c9" providerId="ADAL" clId="{6F66E27E-4E1C-4A87-91B3-A894139E5D02}" dt="2022-08-21T13:56:55.784" v="121" actId="1076"/>
          <ac:spMkLst>
            <pc:docMk/>
            <pc:sldMk cId="4034615672" sldId="272"/>
            <ac:spMk id="9" creationId="{2A9A9DE4-E69F-4ACE-9B75-7F4AA06E6C79}"/>
          </ac:spMkLst>
        </pc:spChg>
      </pc:sldChg>
      <pc:sldChg chg="modSp">
        <pc:chgData name="Clausen, Dennis" userId="6e82d913-78c6-4dc1-82e6-fdcee88b07c9" providerId="ADAL" clId="{6F66E27E-4E1C-4A87-91B3-A894139E5D02}" dt="2022-08-21T14:00:53.513" v="132" actId="20577"/>
        <pc:sldMkLst>
          <pc:docMk/>
          <pc:sldMk cId="2538262256" sldId="273"/>
        </pc:sldMkLst>
        <pc:spChg chg="mod">
          <ac:chgData name="Clausen, Dennis" userId="6e82d913-78c6-4dc1-82e6-fdcee88b07c9" providerId="ADAL" clId="{6F66E27E-4E1C-4A87-91B3-A894139E5D02}" dt="2022-08-21T14:00:53.513" v="132" actId="20577"/>
          <ac:spMkLst>
            <pc:docMk/>
            <pc:sldMk cId="2538262256" sldId="273"/>
            <ac:spMk id="286" creationId="{00000000-0000-0000-0000-000000000000}"/>
          </ac:spMkLst>
        </pc:spChg>
        <pc:picChg chg="mod">
          <ac:chgData name="Clausen, Dennis" userId="6e82d913-78c6-4dc1-82e6-fdcee88b07c9" providerId="ADAL" clId="{6F66E27E-4E1C-4A87-91B3-A894139E5D02}" dt="2022-08-21T14:00:13.038" v="122" actId="14100"/>
          <ac:picMkLst>
            <pc:docMk/>
            <pc:sldMk cId="2538262256" sldId="273"/>
            <ac:picMk id="3" creationId="{2A100443-EFEF-8178-FFE3-8BB5CF88FE4D}"/>
          </ac:picMkLst>
        </pc:picChg>
      </pc:sldChg>
      <pc:sldChg chg="modSp">
        <pc:chgData name="Clausen, Dennis" userId="6e82d913-78c6-4dc1-82e6-fdcee88b07c9" providerId="ADAL" clId="{6F66E27E-4E1C-4A87-91B3-A894139E5D02}" dt="2022-08-21T14:04:38.060" v="143" actId="1582"/>
        <pc:sldMkLst>
          <pc:docMk/>
          <pc:sldMk cId="701088916" sldId="274"/>
        </pc:sldMkLst>
        <pc:spChg chg="mod">
          <ac:chgData name="Clausen, Dennis" userId="6e82d913-78c6-4dc1-82e6-fdcee88b07c9" providerId="ADAL" clId="{6F66E27E-4E1C-4A87-91B3-A894139E5D02}" dt="2022-08-21T14:04:04.712" v="140" actId="14100"/>
          <ac:spMkLst>
            <pc:docMk/>
            <pc:sldMk cId="701088916" sldId="274"/>
            <ac:spMk id="282" creationId="{00000000-0000-0000-0000-000000000000}"/>
          </ac:spMkLst>
        </pc:spChg>
        <pc:spChg chg="mod">
          <ac:chgData name="Clausen, Dennis" userId="6e82d913-78c6-4dc1-82e6-fdcee88b07c9" providerId="ADAL" clId="{6F66E27E-4E1C-4A87-91B3-A894139E5D02}" dt="2022-08-21T14:03:32.352" v="139" actId="313"/>
          <ac:spMkLst>
            <pc:docMk/>
            <pc:sldMk cId="701088916" sldId="274"/>
            <ac:spMk id="286" creationId="{00000000-0000-0000-0000-000000000000}"/>
          </ac:spMkLst>
        </pc:spChg>
        <pc:grpChg chg="mod">
          <ac:chgData name="Clausen, Dennis" userId="6e82d913-78c6-4dc1-82e6-fdcee88b07c9" providerId="ADAL" clId="{6F66E27E-4E1C-4A87-91B3-A894139E5D02}" dt="2022-08-21T14:04:11.376" v="141" actId="1076"/>
          <ac:grpSpMkLst>
            <pc:docMk/>
            <pc:sldMk cId="701088916" sldId="274"/>
            <ac:grpSpMk id="283" creationId="{00000000-0000-0000-0000-000000000000}"/>
          </ac:grpSpMkLst>
        </pc:grpChg>
        <pc:cxnChg chg="mod">
          <ac:chgData name="Clausen, Dennis" userId="6e82d913-78c6-4dc1-82e6-fdcee88b07c9" providerId="ADAL" clId="{6F66E27E-4E1C-4A87-91B3-A894139E5D02}" dt="2022-08-21T14:04:38.060" v="143" actId="1582"/>
          <ac:cxnSpMkLst>
            <pc:docMk/>
            <pc:sldMk cId="701088916" sldId="274"/>
            <ac:cxnSpMk id="7" creationId="{80E4E499-86F3-A261-0933-E4929F25AF0A}"/>
          </ac:cxnSpMkLst>
        </pc:cxnChg>
      </pc:sldChg>
      <pc:sldChg chg="modSp">
        <pc:chgData name="Clausen, Dennis" userId="6e82d913-78c6-4dc1-82e6-fdcee88b07c9" providerId="ADAL" clId="{6F66E27E-4E1C-4A87-91B3-A894139E5D02}" dt="2022-08-21T14:09:20.665" v="157" actId="113"/>
        <pc:sldMkLst>
          <pc:docMk/>
          <pc:sldMk cId="2246515706" sldId="277"/>
        </pc:sldMkLst>
        <pc:spChg chg="mod">
          <ac:chgData name="Clausen, Dennis" userId="6e82d913-78c6-4dc1-82e6-fdcee88b07c9" providerId="ADAL" clId="{6F66E27E-4E1C-4A87-91B3-A894139E5D02}" dt="2022-08-21T14:09:20.665" v="157" actId="113"/>
          <ac:spMkLst>
            <pc:docMk/>
            <pc:sldMk cId="2246515706" sldId="277"/>
            <ac:spMk id="3" creationId="{D7D1D6FE-CBBE-2BB0-5BE1-A5A6CF0C5B44}"/>
          </ac:spMkLst>
        </pc:spChg>
      </pc:sldChg>
      <pc:sldChg chg="addSp modSp">
        <pc:chgData name="Clausen, Dennis" userId="6e82d913-78c6-4dc1-82e6-fdcee88b07c9" providerId="ADAL" clId="{6F66E27E-4E1C-4A87-91B3-A894139E5D02}" dt="2022-08-21T14:14:47.127" v="190" actId="1076"/>
        <pc:sldMkLst>
          <pc:docMk/>
          <pc:sldMk cId="4016094482" sldId="278"/>
        </pc:sldMkLst>
        <pc:spChg chg="mod">
          <ac:chgData name="Clausen, Dennis" userId="6e82d913-78c6-4dc1-82e6-fdcee88b07c9" providerId="ADAL" clId="{6F66E27E-4E1C-4A87-91B3-A894139E5D02}" dt="2022-08-21T14:12:16.867" v="167" actId="14100"/>
          <ac:spMkLst>
            <pc:docMk/>
            <pc:sldMk cId="4016094482" sldId="278"/>
            <ac:spMk id="2" creationId="{982A556E-AA22-3E4D-4622-9153AE032DB5}"/>
          </ac:spMkLst>
        </pc:spChg>
        <pc:spChg chg="mod">
          <ac:chgData name="Clausen, Dennis" userId="6e82d913-78c6-4dc1-82e6-fdcee88b07c9" providerId="ADAL" clId="{6F66E27E-4E1C-4A87-91B3-A894139E5D02}" dt="2022-08-21T14:14:42.496" v="189" actId="20577"/>
          <ac:spMkLst>
            <pc:docMk/>
            <pc:sldMk cId="4016094482" sldId="278"/>
            <ac:spMk id="3" creationId="{D2FBAD9F-BEB7-9697-369A-261AF32EDB0E}"/>
          </ac:spMkLst>
        </pc:spChg>
        <pc:spChg chg="mod">
          <ac:chgData name="Clausen, Dennis" userId="6e82d913-78c6-4dc1-82e6-fdcee88b07c9" providerId="ADAL" clId="{6F66E27E-4E1C-4A87-91B3-A894139E5D02}" dt="2022-08-19T16:55:22.163" v="7" actId="1036"/>
          <ac:spMkLst>
            <pc:docMk/>
            <pc:sldMk cId="4016094482" sldId="278"/>
            <ac:spMk id="6" creationId="{8FB958B6-8846-D2ED-E2B5-200A991CA27A}"/>
          </ac:spMkLst>
        </pc:spChg>
        <pc:picChg chg="mod">
          <ac:chgData name="Clausen, Dennis" userId="6e82d913-78c6-4dc1-82e6-fdcee88b07c9" providerId="ADAL" clId="{6F66E27E-4E1C-4A87-91B3-A894139E5D02}" dt="2022-08-19T16:55:10.785" v="1" actId="1076"/>
          <ac:picMkLst>
            <pc:docMk/>
            <pc:sldMk cId="4016094482" sldId="278"/>
            <ac:picMk id="5" creationId="{A3503118-4766-2BD1-44E0-1534B26247C8}"/>
          </ac:picMkLst>
        </pc:picChg>
        <pc:picChg chg="mod">
          <ac:chgData name="Clausen, Dennis" userId="6e82d913-78c6-4dc1-82e6-fdcee88b07c9" providerId="ADAL" clId="{6F66E27E-4E1C-4A87-91B3-A894139E5D02}" dt="2022-08-21T14:14:47.127" v="190" actId="1076"/>
          <ac:picMkLst>
            <pc:docMk/>
            <pc:sldMk cId="4016094482" sldId="278"/>
            <ac:picMk id="11" creationId="{BD3AE35F-A2CB-1A8F-FDAC-BBFF6300FEC9}"/>
          </ac:picMkLst>
        </pc:picChg>
        <pc:picChg chg="mod">
          <ac:chgData name="Clausen, Dennis" userId="6e82d913-78c6-4dc1-82e6-fdcee88b07c9" providerId="ADAL" clId="{6F66E27E-4E1C-4A87-91B3-A894139E5D02}" dt="2022-08-21T14:14:16.971" v="177" actId="1076"/>
          <ac:picMkLst>
            <pc:docMk/>
            <pc:sldMk cId="4016094482" sldId="278"/>
            <ac:picMk id="13" creationId="{6DE45ACC-0E64-1E6D-CFEC-62B50451607F}"/>
          </ac:picMkLst>
        </pc:picChg>
        <pc:picChg chg="mod">
          <ac:chgData name="Clausen, Dennis" userId="6e82d913-78c6-4dc1-82e6-fdcee88b07c9" providerId="ADAL" clId="{6F66E27E-4E1C-4A87-91B3-A894139E5D02}" dt="2022-08-21T14:14:12.847" v="176" actId="14100"/>
          <ac:picMkLst>
            <pc:docMk/>
            <pc:sldMk cId="4016094482" sldId="278"/>
            <ac:picMk id="15" creationId="{6E19690E-6B82-9BC9-69B2-0EDAAAB35A77}"/>
          </ac:picMkLst>
        </pc:picChg>
        <pc:cxnChg chg="add mod">
          <ac:chgData name="Clausen, Dennis" userId="6e82d913-78c6-4dc1-82e6-fdcee88b07c9" providerId="ADAL" clId="{6F66E27E-4E1C-4A87-91B3-A894139E5D02}" dt="2022-08-21T14:14:32.862" v="179" actId="1582"/>
          <ac:cxnSpMkLst>
            <pc:docMk/>
            <pc:sldMk cId="4016094482" sldId="278"/>
            <ac:cxnSpMk id="8" creationId="{10625059-3B4A-4867-9F33-C514A9762CA1}"/>
          </ac:cxnSpMkLst>
        </pc:cxnChg>
      </pc:sldChg>
      <pc:sldChg chg="modSp">
        <pc:chgData name="Clausen, Dennis" userId="6e82d913-78c6-4dc1-82e6-fdcee88b07c9" providerId="ADAL" clId="{6F66E27E-4E1C-4A87-91B3-A894139E5D02}" dt="2022-08-21T14:05:07.887" v="144" actId="14100"/>
        <pc:sldMkLst>
          <pc:docMk/>
          <pc:sldMk cId="526943389" sldId="279"/>
        </pc:sldMkLst>
        <pc:picChg chg="mod">
          <ac:chgData name="Clausen, Dennis" userId="6e82d913-78c6-4dc1-82e6-fdcee88b07c9" providerId="ADAL" clId="{6F66E27E-4E1C-4A87-91B3-A894139E5D02}" dt="2022-08-21T14:05:07.887" v="144" actId="14100"/>
          <ac:picMkLst>
            <pc:docMk/>
            <pc:sldMk cId="526943389" sldId="279"/>
            <ac:picMk id="7" creationId="{C3BF0F18-740D-A7E8-E550-C5159C32D68C}"/>
          </ac:picMkLst>
        </pc:picChg>
      </pc:sldChg>
      <pc:sldChg chg="modSp">
        <pc:chgData name="Clausen, Dennis" userId="6e82d913-78c6-4dc1-82e6-fdcee88b07c9" providerId="ADAL" clId="{6F66E27E-4E1C-4A87-91B3-A894139E5D02}" dt="2022-08-21T14:05:54.447" v="149" actId="1076"/>
        <pc:sldMkLst>
          <pc:docMk/>
          <pc:sldMk cId="842595314" sldId="280"/>
        </pc:sldMkLst>
        <pc:picChg chg="mod">
          <ac:chgData name="Clausen, Dennis" userId="6e82d913-78c6-4dc1-82e6-fdcee88b07c9" providerId="ADAL" clId="{6F66E27E-4E1C-4A87-91B3-A894139E5D02}" dt="2022-08-21T14:05:54.447" v="149" actId="1076"/>
          <ac:picMkLst>
            <pc:docMk/>
            <pc:sldMk cId="842595314" sldId="280"/>
            <ac:picMk id="5" creationId="{463AF569-E48B-8D4E-AEA8-D1EFF7BDAEC2}"/>
          </ac:picMkLst>
        </pc:picChg>
        <pc:picChg chg="mod">
          <ac:chgData name="Clausen, Dennis" userId="6e82d913-78c6-4dc1-82e6-fdcee88b07c9" providerId="ADAL" clId="{6F66E27E-4E1C-4A87-91B3-A894139E5D02}" dt="2022-08-21T14:05:40.671" v="146" actId="14100"/>
          <ac:picMkLst>
            <pc:docMk/>
            <pc:sldMk cId="842595314" sldId="280"/>
            <ac:picMk id="6" creationId="{C22473C1-6767-4D32-951C-49D8AF6816EF}"/>
          </ac:picMkLst>
        </pc:picChg>
      </pc:sldChg>
      <pc:sldChg chg="modSp">
        <pc:chgData name="Clausen, Dennis" userId="6e82d913-78c6-4dc1-82e6-fdcee88b07c9" providerId="ADAL" clId="{6F66E27E-4E1C-4A87-91B3-A894139E5D02}" dt="2022-08-21T14:06:48.246" v="155" actId="5793"/>
        <pc:sldMkLst>
          <pc:docMk/>
          <pc:sldMk cId="476532827" sldId="281"/>
        </pc:sldMkLst>
        <pc:spChg chg="mod">
          <ac:chgData name="Clausen, Dennis" userId="6e82d913-78c6-4dc1-82e6-fdcee88b07c9" providerId="ADAL" clId="{6F66E27E-4E1C-4A87-91B3-A894139E5D02}" dt="2022-08-21T14:06:48.246" v="155" actId="5793"/>
          <ac:spMkLst>
            <pc:docMk/>
            <pc:sldMk cId="476532827" sldId="281"/>
            <ac:spMk id="6" creationId="{44B871A7-7A7C-6AA7-E24E-352EF531485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de-DE" sz="4400" b="0" strike="noStrike" spc="-1">
                <a:latin typeface="Arial"/>
              </a:rPr>
              <a:t>Folie mittels Klicken verschieben</a:t>
            </a:r>
          </a:p>
        </p:txBody>
      </p:sp>
      <p:sp>
        <p:nvSpPr>
          <p:cNvPr id="261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de-DE" sz="2000" b="0" strike="noStrike" spc="-1">
                <a:latin typeface="Arial"/>
              </a:rPr>
              <a:t>Format der Notizen mittels Klicken bearbeiten</a:t>
            </a:r>
          </a:p>
        </p:txBody>
      </p:sp>
      <p:sp>
        <p:nvSpPr>
          <p:cNvPr id="262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de-DE" sz="1400" b="0" strike="noStrike" spc="-1">
                <a:latin typeface="Times New Roman"/>
              </a:rPr>
              <a:t>&lt;Kopfzeile&gt;</a:t>
            </a:r>
          </a:p>
        </p:txBody>
      </p:sp>
      <p:sp>
        <p:nvSpPr>
          <p:cNvPr id="263" name="PlaceHolder 4"/>
          <p:cNvSpPr>
            <a:spLocks noGrp="1"/>
          </p:cNvSpPr>
          <p:nvPr>
            <p:ph type="dt" idx="9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r">
              <a:buNone/>
              <a:defRPr lang="de-DE" sz="1400" b="0" strike="noStrike" spc="-1">
                <a:latin typeface="Times New Roman"/>
              </a:defRPr>
            </a:lvl1pPr>
          </a:lstStyle>
          <a:p>
            <a:pPr algn="r">
              <a:buNone/>
            </a:pPr>
            <a:r>
              <a:rPr lang="de-DE" sz="1400" b="0" strike="noStrike" spc="-1">
                <a:latin typeface="Times New Roman"/>
              </a:rPr>
              <a:t>&lt;Datum/Uhrzeit&gt;</a:t>
            </a:r>
          </a:p>
        </p:txBody>
      </p:sp>
      <p:sp>
        <p:nvSpPr>
          <p:cNvPr id="264" name="PlaceHolder 5"/>
          <p:cNvSpPr>
            <a:spLocks noGrp="1"/>
          </p:cNvSpPr>
          <p:nvPr>
            <p:ph type="ftr" idx="10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>
              <a:defRPr lang="de-DE" sz="1400" b="0" strike="noStrike" spc="-1">
                <a:latin typeface="Times New Roman"/>
              </a:defRPr>
            </a:lvl1pPr>
          </a:lstStyle>
          <a:p>
            <a:r>
              <a:rPr lang="de-DE" sz="1400" b="0" strike="noStrike" spc="-1">
                <a:latin typeface="Times New Roman"/>
              </a:rPr>
              <a:t>&lt;Fußzeile&gt;</a:t>
            </a:r>
          </a:p>
        </p:txBody>
      </p:sp>
      <p:sp>
        <p:nvSpPr>
          <p:cNvPr id="265" name="PlaceHolder 6"/>
          <p:cNvSpPr>
            <a:spLocks noGrp="1"/>
          </p:cNvSpPr>
          <p:nvPr>
            <p:ph type="sldNum" idx="11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buNone/>
              <a:defRPr lang="de-DE" sz="1400" b="0" strike="noStrike" spc="-1">
                <a:latin typeface="Times New Roman"/>
              </a:defRPr>
            </a:lvl1pPr>
          </a:lstStyle>
          <a:p>
            <a:pPr algn="r">
              <a:buNone/>
            </a:pPr>
            <a:fld id="{10777AE3-FF6E-42BC-B486-8CB1211F6BCD}" type="slidenum">
              <a:rPr lang="de-DE" sz="1400" b="0" strike="noStrike" spc="-1">
                <a:latin typeface="Times New Roman"/>
              </a:rPr>
              <a:t>‹#›</a:t>
            </a:fld>
            <a:endParaRPr lang="de-DE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  <a:ln w="0">
            <a:noFill/>
          </a:ln>
        </p:spPr>
      </p:sp>
      <p:sp>
        <p:nvSpPr>
          <p:cNvPr id="36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320" cy="3599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de-DE" sz="2000" b="0" strike="noStrike" spc="-1" dirty="0">
              <a:latin typeface="Arial"/>
            </a:endParaRPr>
          </a:p>
        </p:txBody>
      </p:sp>
      <p:sp>
        <p:nvSpPr>
          <p:cNvPr id="361" name="PlaceHolder 3"/>
          <p:cNvSpPr>
            <a:spLocks noGrp="1"/>
          </p:cNvSpPr>
          <p:nvPr>
            <p:ph type="sldNum" idx="30"/>
          </p:nvPr>
        </p:nvSpPr>
        <p:spPr>
          <a:xfrm>
            <a:off x="3884760" y="8685360"/>
            <a:ext cx="2970720" cy="45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lnSpc>
                <a:spcPct val="100000"/>
              </a:lnSpc>
              <a:buNone/>
              <a:defRPr lang="de-DE" sz="1200" b="0" strike="noStrike" spc="-1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7131B9A3-64A5-4D8C-B26F-E5D305046B06}" type="slidenum">
              <a:rPr lang="de-DE" sz="1200" b="0" strike="noStrike" spc="-1">
                <a:latin typeface="Times New Roman"/>
              </a:rPr>
              <a:t>1</a:t>
            </a:fld>
            <a:endParaRPr lang="de-DE" sz="1200" b="0" strike="noStrike" spc="-1" dirty="0">
              <a:latin typeface="Times New Roman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  <a:ln w="0">
            <a:noFill/>
          </a:ln>
        </p:spPr>
      </p:sp>
      <p:sp>
        <p:nvSpPr>
          <p:cNvPr id="38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320" cy="3599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de-DE" sz="2000" b="0" strike="noStrike" spc="-1">
              <a:latin typeface="Arial"/>
            </a:endParaRPr>
          </a:p>
        </p:txBody>
      </p:sp>
      <p:sp>
        <p:nvSpPr>
          <p:cNvPr id="388" name="PlaceHolder 3"/>
          <p:cNvSpPr>
            <a:spLocks noGrp="1"/>
          </p:cNvSpPr>
          <p:nvPr>
            <p:ph type="sldNum" idx="39"/>
          </p:nvPr>
        </p:nvSpPr>
        <p:spPr>
          <a:xfrm>
            <a:off x="3884760" y="8685360"/>
            <a:ext cx="2970720" cy="45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lnSpc>
                <a:spcPct val="100000"/>
              </a:lnSpc>
              <a:buNone/>
              <a:defRPr lang="de-DE" sz="1200" b="0" strike="noStrike" spc="-1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F5A208E3-8E4B-4E66-B0B8-6BB94E6137E8}" type="slidenum">
              <a:rPr lang="de-DE" sz="1200" b="0" strike="noStrike" spc="-1">
                <a:latin typeface="Times New Roman"/>
              </a:rPr>
              <a:t>12</a:t>
            </a:fld>
            <a:endParaRPr lang="de-DE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  <a:ln w="0">
            <a:noFill/>
          </a:ln>
        </p:spPr>
      </p:sp>
      <p:sp>
        <p:nvSpPr>
          <p:cNvPr id="36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320" cy="3599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de-DE" sz="2000" b="0" strike="noStrike" spc="-1">
              <a:latin typeface="Arial"/>
            </a:endParaRPr>
          </a:p>
        </p:txBody>
      </p:sp>
      <p:sp>
        <p:nvSpPr>
          <p:cNvPr id="367" name="PlaceHolder 3"/>
          <p:cNvSpPr>
            <a:spLocks noGrp="1"/>
          </p:cNvSpPr>
          <p:nvPr>
            <p:ph type="sldNum" idx="32"/>
          </p:nvPr>
        </p:nvSpPr>
        <p:spPr>
          <a:xfrm>
            <a:off x="3884760" y="8685360"/>
            <a:ext cx="2970720" cy="45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lnSpc>
                <a:spcPct val="100000"/>
              </a:lnSpc>
              <a:buNone/>
              <a:defRPr lang="de-DE" sz="1200" b="0" strike="noStrike" spc="-1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079FDED3-3358-4439-99C1-9A1537CBCEC0}" type="slidenum">
              <a:rPr lang="de-DE" sz="1200" b="0" strike="noStrike" spc="-1">
                <a:latin typeface="Times New Roman"/>
              </a:rPr>
              <a:t>13</a:t>
            </a:fld>
            <a:endParaRPr lang="de-DE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004361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  <a:ln w="0">
            <a:noFill/>
          </a:ln>
        </p:spPr>
      </p:sp>
      <p:sp>
        <p:nvSpPr>
          <p:cNvPr id="36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320" cy="3599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de-DE" sz="2000" b="0" strike="noStrike" spc="-1">
              <a:latin typeface="Arial"/>
            </a:endParaRPr>
          </a:p>
        </p:txBody>
      </p:sp>
      <p:sp>
        <p:nvSpPr>
          <p:cNvPr id="367" name="PlaceHolder 3"/>
          <p:cNvSpPr>
            <a:spLocks noGrp="1"/>
          </p:cNvSpPr>
          <p:nvPr>
            <p:ph type="sldNum" idx="32"/>
          </p:nvPr>
        </p:nvSpPr>
        <p:spPr>
          <a:xfrm>
            <a:off x="3884760" y="8685360"/>
            <a:ext cx="2970720" cy="45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lnSpc>
                <a:spcPct val="100000"/>
              </a:lnSpc>
              <a:buNone/>
              <a:defRPr lang="de-DE" sz="1200" b="0" strike="noStrike" spc="-1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079FDED3-3358-4439-99C1-9A1537CBCEC0}" type="slidenum">
              <a:rPr lang="de-DE" sz="1200" b="0" strike="noStrike" spc="-1">
                <a:latin typeface="Times New Roman"/>
              </a:rPr>
              <a:t>14</a:t>
            </a:fld>
            <a:endParaRPr lang="de-DE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718640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  <a:ln w="0">
            <a:noFill/>
          </a:ln>
        </p:spPr>
      </p:sp>
      <p:sp>
        <p:nvSpPr>
          <p:cNvPr id="39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320" cy="3599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de-DE" sz="2000" b="0" strike="noStrike" spc="-1" dirty="0">
              <a:latin typeface="Arial"/>
            </a:endParaRPr>
          </a:p>
        </p:txBody>
      </p:sp>
      <p:sp>
        <p:nvSpPr>
          <p:cNvPr id="391" name="PlaceHolder 3"/>
          <p:cNvSpPr>
            <a:spLocks noGrp="1"/>
          </p:cNvSpPr>
          <p:nvPr>
            <p:ph type="sldNum" idx="40"/>
          </p:nvPr>
        </p:nvSpPr>
        <p:spPr>
          <a:xfrm>
            <a:off x="3884760" y="8685360"/>
            <a:ext cx="2970720" cy="45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lnSpc>
                <a:spcPct val="100000"/>
              </a:lnSpc>
              <a:buNone/>
              <a:defRPr lang="de-DE" sz="1200" b="0" strike="noStrike" spc="-1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BBB6387E-6380-493C-88FD-BC2D6FD97C14}" type="slidenum">
              <a:rPr lang="de-DE" sz="1200" b="0" strike="noStrike" spc="-1">
                <a:latin typeface="Times New Roman"/>
              </a:rPr>
              <a:t>24</a:t>
            </a:fld>
            <a:endParaRPr lang="de-DE" sz="1200" b="0" strike="noStrike" spc="-1" dirty="0"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  <a:ln w="0">
            <a:noFill/>
          </a:ln>
        </p:spPr>
      </p:sp>
      <p:sp>
        <p:nvSpPr>
          <p:cNvPr id="36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320" cy="3599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de-DE" sz="2000" b="0" strike="noStrike" spc="-1" dirty="0">
              <a:latin typeface="Arial"/>
            </a:endParaRPr>
          </a:p>
        </p:txBody>
      </p:sp>
      <p:sp>
        <p:nvSpPr>
          <p:cNvPr id="364" name="PlaceHolder 3"/>
          <p:cNvSpPr>
            <a:spLocks noGrp="1"/>
          </p:cNvSpPr>
          <p:nvPr>
            <p:ph type="sldNum" idx="31"/>
          </p:nvPr>
        </p:nvSpPr>
        <p:spPr>
          <a:xfrm>
            <a:off x="3884760" y="8685360"/>
            <a:ext cx="2970720" cy="45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lnSpc>
                <a:spcPct val="100000"/>
              </a:lnSpc>
              <a:buNone/>
              <a:defRPr lang="de-DE" sz="1200" b="0" strike="noStrike" spc="-1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84681D9E-FA7F-40FE-86AE-EF04C1522B14}" type="slidenum">
              <a:rPr lang="de-DE" sz="1200" b="0" strike="noStrike" spc="-1">
                <a:latin typeface="Times New Roman"/>
              </a:rPr>
              <a:t>2</a:t>
            </a:fld>
            <a:endParaRPr lang="de-DE" sz="1200" b="0" strike="noStrike" spc="-1" dirty="0">
              <a:latin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  <a:ln w="0">
            <a:noFill/>
          </a:ln>
        </p:spPr>
      </p:sp>
      <p:sp>
        <p:nvSpPr>
          <p:cNvPr id="36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320" cy="3599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de-DE" sz="2000" b="0" strike="noStrike" spc="-1">
              <a:latin typeface="Arial"/>
            </a:endParaRPr>
          </a:p>
        </p:txBody>
      </p:sp>
      <p:sp>
        <p:nvSpPr>
          <p:cNvPr id="367" name="PlaceHolder 3"/>
          <p:cNvSpPr>
            <a:spLocks noGrp="1"/>
          </p:cNvSpPr>
          <p:nvPr>
            <p:ph type="sldNum" idx="32"/>
          </p:nvPr>
        </p:nvSpPr>
        <p:spPr>
          <a:xfrm>
            <a:off x="3884760" y="8685360"/>
            <a:ext cx="2970720" cy="45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lnSpc>
                <a:spcPct val="100000"/>
              </a:lnSpc>
              <a:buNone/>
              <a:defRPr lang="de-DE" sz="1200" b="0" strike="noStrike" spc="-1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079FDED3-3358-4439-99C1-9A1537CBCEC0}" type="slidenum">
              <a:rPr lang="de-DE" sz="1200" b="0" strike="noStrike" spc="-1">
                <a:latin typeface="Times New Roman"/>
              </a:rPr>
              <a:t>3</a:t>
            </a:fld>
            <a:endParaRPr lang="de-DE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  <a:ln w="0">
            <a:noFill/>
          </a:ln>
        </p:spPr>
      </p:sp>
      <p:sp>
        <p:nvSpPr>
          <p:cNvPr id="36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320" cy="3599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de-DE" sz="2000" b="0" strike="noStrike" spc="-1">
              <a:latin typeface="Arial"/>
            </a:endParaRPr>
          </a:p>
        </p:txBody>
      </p:sp>
      <p:sp>
        <p:nvSpPr>
          <p:cNvPr id="370" name="PlaceHolder 3"/>
          <p:cNvSpPr>
            <a:spLocks noGrp="1"/>
          </p:cNvSpPr>
          <p:nvPr>
            <p:ph type="sldNum" idx="33"/>
          </p:nvPr>
        </p:nvSpPr>
        <p:spPr>
          <a:xfrm>
            <a:off x="3884760" y="8685360"/>
            <a:ext cx="2970720" cy="45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lnSpc>
                <a:spcPct val="100000"/>
              </a:lnSpc>
              <a:buNone/>
              <a:defRPr lang="de-DE" sz="1200" b="0" strike="noStrike" spc="-1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431F4BB7-8329-4C0D-A3D7-A18664FF9A7D}" type="slidenum">
              <a:rPr lang="de-DE" sz="1200" b="0" strike="noStrike" spc="-1">
                <a:latin typeface="Times New Roman"/>
              </a:rPr>
              <a:t>4</a:t>
            </a:fld>
            <a:endParaRPr lang="de-DE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  <a:ln w="0">
            <a:noFill/>
          </a:ln>
        </p:spPr>
      </p:sp>
      <p:sp>
        <p:nvSpPr>
          <p:cNvPr id="37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320" cy="3599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de-DE" sz="2000" b="0" strike="noStrike" spc="-1">
              <a:latin typeface="Arial"/>
            </a:endParaRPr>
          </a:p>
        </p:txBody>
      </p:sp>
      <p:sp>
        <p:nvSpPr>
          <p:cNvPr id="373" name="PlaceHolder 3"/>
          <p:cNvSpPr>
            <a:spLocks noGrp="1"/>
          </p:cNvSpPr>
          <p:nvPr>
            <p:ph type="sldNum" idx="34"/>
          </p:nvPr>
        </p:nvSpPr>
        <p:spPr>
          <a:xfrm>
            <a:off x="3884760" y="8685360"/>
            <a:ext cx="2970720" cy="45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lnSpc>
                <a:spcPct val="100000"/>
              </a:lnSpc>
              <a:buNone/>
              <a:defRPr lang="de-DE" sz="1200" b="0" strike="noStrike" spc="-1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CA08CD7A-A45B-4B25-B30A-9AFCAC60BDFF}" type="slidenum">
              <a:rPr lang="de-DE" sz="1200" b="0" strike="noStrike" spc="-1">
                <a:latin typeface="Times New Roman"/>
              </a:rPr>
              <a:t>5</a:t>
            </a:fld>
            <a:endParaRPr lang="de-DE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  <a:ln w="0">
            <a:noFill/>
          </a:ln>
        </p:spPr>
      </p:sp>
      <p:sp>
        <p:nvSpPr>
          <p:cNvPr id="37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320" cy="3599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de-DE" sz="2000" b="0" strike="noStrike" spc="-1">
              <a:latin typeface="Arial"/>
            </a:endParaRPr>
          </a:p>
        </p:txBody>
      </p:sp>
      <p:sp>
        <p:nvSpPr>
          <p:cNvPr id="376" name="PlaceHolder 3"/>
          <p:cNvSpPr>
            <a:spLocks noGrp="1"/>
          </p:cNvSpPr>
          <p:nvPr>
            <p:ph type="sldNum" idx="35"/>
          </p:nvPr>
        </p:nvSpPr>
        <p:spPr>
          <a:xfrm>
            <a:off x="3884760" y="8685360"/>
            <a:ext cx="2970720" cy="45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lnSpc>
                <a:spcPct val="100000"/>
              </a:lnSpc>
              <a:buNone/>
              <a:defRPr lang="de-DE" sz="1200" b="0" strike="noStrike" spc="-1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441D4940-D5BB-46E9-94AE-179583066990}" type="slidenum">
              <a:rPr lang="de-DE" sz="1200" b="0" strike="noStrike" spc="-1">
                <a:latin typeface="Times New Roman"/>
              </a:rPr>
              <a:t>6</a:t>
            </a:fld>
            <a:endParaRPr lang="de-DE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  <a:ln w="0">
            <a:noFill/>
          </a:ln>
        </p:spPr>
      </p:sp>
      <p:sp>
        <p:nvSpPr>
          <p:cNvPr id="37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320" cy="3599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de-DE" sz="2000" b="0" strike="noStrike" spc="-1">
              <a:latin typeface="Arial"/>
            </a:endParaRPr>
          </a:p>
        </p:txBody>
      </p:sp>
      <p:sp>
        <p:nvSpPr>
          <p:cNvPr id="379" name="PlaceHolder 3"/>
          <p:cNvSpPr>
            <a:spLocks noGrp="1"/>
          </p:cNvSpPr>
          <p:nvPr>
            <p:ph type="sldNum" idx="36"/>
          </p:nvPr>
        </p:nvSpPr>
        <p:spPr>
          <a:xfrm>
            <a:off x="3884760" y="8685360"/>
            <a:ext cx="2970720" cy="45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lnSpc>
                <a:spcPct val="100000"/>
              </a:lnSpc>
              <a:buNone/>
              <a:defRPr lang="de-DE" sz="1200" b="0" strike="noStrike" spc="-1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5DDD32C2-1471-486D-A480-07E6BEC52B09}" type="slidenum">
              <a:rPr lang="de-DE" sz="1200" b="0" strike="noStrike" spc="-1">
                <a:latin typeface="Times New Roman"/>
              </a:rPr>
              <a:t>7</a:t>
            </a:fld>
            <a:endParaRPr lang="de-DE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  <a:ln w="0">
            <a:noFill/>
          </a:ln>
        </p:spPr>
      </p:sp>
      <p:sp>
        <p:nvSpPr>
          <p:cNvPr id="38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320" cy="3599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de-DE" sz="2000" b="0" strike="noStrike" spc="-1">
              <a:latin typeface="Arial"/>
            </a:endParaRPr>
          </a:p>
        </p:txBody>
      </p:sp>
      <p:sp>
        <p:nvSpPr>
          <p:cNvPr id="382" name="PlaceHolder 3"/>
          <p:cNvSpPr>
            <a:spLocks noGrp="1"/>
          </p:cNvSpPr>
          <p:nvPr>
            <p:ph type="sldNum" idx="37"/>
          </p:nvPr>
        </p:nvSpPr>
        <p:spPr>
          <a:xfrm>
            <a:off x="3884760" y="8685360"/>
            <a:ext cx="2970720" cy="45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lnSpc>
                <a:spcPct val="100000"/>
              </a:lnSpc>
              <a:buNone/>
              <a:defRPr lang="de-DE" sz="1200" b="0" strike="noStrike" spc="-1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9F4AFCB4-044A-442A-BD63-F2BF720F3A6F}" type="slidenum">
              <a:rPr lang="de-DE" sz="1200" b="0" strike="noStrike" spc="-1">
                <a:latin typeface="Times New Roman"/>
              </a:rPr>
              <a:t>8</a:t>
            </a:fld>
            <a:endParaRPr lang="de-DE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  <a:ln w="0">
            <a:noFill/>
          </a:ln>
        </p:spPr>
      </p:sp>
      <p:sp>
        <p:nvSpPr>
          <p:cNvPr id="38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320" cy="3599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de-DE" sz="2000" b="0" strike="noStrike" spc="-1">
              <a:latin typeface="Arial"/>
            </a:endParaRPr>
          </a:p>
        </p:txBody>
      </p:sp>
      <p:sp>
        <p:nvSpPr>
          <p:cNvPr id="385" name="PlaceHolder 3"/>
          <p:cNvSpPr>
            <a:spLocks noGrp="1"/>
          </p:cNvSpPr>
          <p:nvPr>
            <p:ph type="sldNum" idx="38"/>
          </p:nvPr>
        </p:nvSpPr>
        <p:spPr>
          <a:xfrm>
            <a:off x="3884760" y="8685360"/>
            <a:ext cx="2970720" cy="45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lnSpc>
                <a:spcPct val="100000"/>
              </a:lnSpc>
              <a:buNone/>
              <a:defRPr lang="de-DE" sz="1200" b="0" strike="noStrike" spc="-1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9AC571EF-8275-4762-B8BE-4775D3195367}" type="slidenum">
              <a:rPr lang="de-DE" sz="1200" b="0" strike="noStrike" spc="-1">
                <a:latin typeface="Times New Roman"/>
              </a:rPr>
              <a:t>9</a:t>
            </a:fld>
            <a:endParaRPr lang="de-DE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de-DE" sz="4400" b="0" strike="noStrike" spc="-1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de-DE" sz="4400" b="0" strike="noStrike" spc="-1"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de-DE" sz="4400" b="0" strike="noStrike" spc="-1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4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rPr dirty="0" err="1"/>
              <a:t>Footer</a:t>
            </a:r>
            <a:endParaRPr dirty="0"/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80BEDA27-64DF-4CB4-807B-B518D7A24314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de-DE" sz="4400" b="0" strike="noStrike" spc="-1"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de-DE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56991C55-05C7-49CD-BDE7-91B8B6F851F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de-DE" sz="4400" b="0" strike="noStrike" spc="-1"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91C331C2-C2CB-4CAF-8F97-511E3D9A57CF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de-DE" sz="4400" b="0" strike="noStrike" spc="-1"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2028BAEB-25EE-4AFF-BDCC-DB423D4FB2B3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de-DE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1286A3DA-AA28-4DF6-81A4-51D16767185D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de-DE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A6CACB89-21F4-4E50-8AC3-DA1786C3C5ED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de-DE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28BF47D9-4A72-4221-A2A4-30A08B6207E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de-DE" sz="4400" b="0" strike="noStrike" spc="-1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de-DE" sz="4400" b="0" strike="noStrike" spc="-1"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4312FC93-C892-48B9-AEC7-B330290F2451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de-DE" sz="4400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9EB68F20-CDE9-4043-8F79-41EE2EBD88BD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de-DE" sz="4400" b="0" strike="noStrike" spc="-1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CD752241-36A4-4B82-A44B-EAA64FC3B151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de-DE" sz="4400" b="0" strike="noStrike" spc="-1"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28CCFEC1-9726-444D-8F28-D4E458156715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de-DE" sz="4400" b="0" strike="noStrike" spc="-1"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85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86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87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77DBEBE6-C448-4CE8-A288-B256A6F01BBE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1A89CB99-B153-436D-86BC-F4A2898687B8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de-DE" sz="4400" b="0" strike="noStrike" spc="-1"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de-DE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6D87D247-5C71-4AD9-B089-89C00C63FA57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de-DE" sz="4400" b="0" strike="noStrike" spc="-1"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CE2C47DE-ACCA-496E-843F-B95E42541969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de-DE" sz="4400" b="0" strike="noStrike" spc="-1"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EB68E8F4-75B3-4916-9DDF-29485A33C5C2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de-DE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452AD463-4CE3-4D6C-987C-51EAC95C481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de-DE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de-DE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A4078355-775C-4508-8560-5EC440CF26C8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de-DE" sz="4400" b="0" strike="noStrike" spc="-1"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E97780C9-B63E-4D31-B413-19A221C41895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de-DE" sz="4400" b="0" strike="noStrike" spc="-1"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9225FF26-F6E7-450A-85E9-F369247E2630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de-DE" sz="4400" b="0" strike="noStrike" spc="-1"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70347798-61A0-4DE5-A878-FDB70818046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de-DE" sz="4400" b="0" strike="noStrike" spc="-1">
              <a:latin typeface="Arial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6EB3E2C1-B42F-4596-A663-88C417371950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de-DE" sz="4400" b="0" strike="noStrike" spc="-1"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12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122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2CC920C1-0A2A-4A3D-B86F-2B1C44E0855F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de-DE" sz="4400" b="0" strike="noStrike" spc="-1"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127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128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129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118E6003-FA95-44B1-9738-4B8A5D07EBDF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de-DE" sz="4400" b="0" strike="noStrike" spc="-1">
              <a:latin typeface="Arial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de-DE" sz="4400" b="0" strike="noStrike" spc="-1"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de-DE" sz="4400" b="0" strike="noStrike" spc="-1"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de-DE" sz="4400" b="0" strike="noStrike" spc="-1">
              <a:latin typeface="Arial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de-DE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de-DE" sz="4400" b="0" strike="noStrike" spc="-1">
              <a:latin typeface="Arial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14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14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de-DE" sz="4400" b="0" strike="noStrike" spc="-1">
              <a:latin typeface="Arial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15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151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de-DE" sz="4400" b="0" strike="noStrike" spc="-1"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15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de-DE" sz="4400" b="0" strike="noStrike" spc="-1">
              <a:latin typeface="Arial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158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de-DE" sz="4400" b="0" strike="noStrike" spc="-1">
              <a:latin typeface="Arial"/>
            </a:endParaRPr>
          </a:p>
        </p:txBody>
      </p:sp>
      <p:sp>
        <p:nvSpPr>
          <p:cNvPr id="16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16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16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163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de-DE" sz="4400" b="0" strike="noStrike" spc="-1">
              <a:latin typeface="Arial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166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167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168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169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170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FFFED7B8-7F8C-409E-8081-9A9C982351D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de-DE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de-DE" sz="4400" b="0" strike="noStrike" spc="-1">
              <a:latin typeface="Arial"/>
            </a:endParaRPr>
          </a:p>
        </p:txBody>
      </p:sp>
      <p:sp>
        <p:nvSpPr>
          <p:cNvPr id="17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de-DE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4D63C2A1-E942-4C39-B1DE-280067FC5D28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de-DE" sz="4400" b="0" strike="noStrike" spc="-1">
              <a:latin typeface="Arial"/>
            </a:endParaRPr>
          </a:p>
        </p:txBody>
      </p:sp>
      <p:sp>
        <p:nvSpPr>
          <p:cNvPr id="18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5536A5E0-2347-4336-AF67-DD9812E0634D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de-DE" sz="4400" b="0" strike="noStrike" spc="-1">
              <a:latin typeface="Arial"/>
            </a:endParaRPr>
          </a:p>
        </p:txBody>
      </p:sp>
      <p:sp>
        <p:nvSpPr>
          <p:cNvPr id="18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18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090E69DB-6E3B-4C89-B45C-6DE7AA3F3BF4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de-DE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8308891D-821E-4415-AEB4-337C4BD6D05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de-DE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A3166610-38D6-4D69-9686-F6CD7DB29C8D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de-DE" sz="4400" b="0" strike="noStrike" spc="-1">
              <a:latin typeface="Arial"/>
            </a:endParaRPr>
          </a:p>
        </p:txBody>
      </p:sp>
      <p:sp>
        <p:nvSpPr>
          <p:cNvPr id="18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18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18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B98C10B3-0B22-4849-9CB8-49E24E9BF4D4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de-DE" sz="4400" b="0" strike="noStrike" spc="-1">
              <a:latin typeface="Arial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19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193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1ED26206-4234-44FE-84D2-FABEC1CE4573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de-DE" sz="4400" b="0" strike="noStrike" spc="-1">
              <a:latin typeface="Arial"/>
            </a:endParaRPr>
          </a:p>
        </p:txBody>
      </p:sp>
      <p:sp>
        <p:nvSpPr>
          <p:cNvPr id="19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19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19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2385E4CB-7ECA-426F-9315-7CD791BFB803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de-DE" sz="4400" b="0" strike="noStrike" spc="-1">
              <a:latin typeface="Arial"/>
            </a:endParaRPr>
          </a:p>
        </p:txBody>
      </p:sp>
      <p:sp>
        <p:nvSpPr>
          <p:cNvPr id="19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200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92D3B32A-3A75-4B6E-8656-72AFBFD0BA61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de-DE" sz="4400" b="0" strike="noStrike" spc="-1">
              <a:latin typeface="Arial"/>
            </a:endParaRPr>
          </a:p>
        </p:txBody>
      </p:sp>
      <p:sp>
        <p:nvSpPr>
          <p:cNvPr id="20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20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20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205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D2FEE812-F25E-4E09-B07A-143F2691E778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de-DE" sz="4400" b="0" strike="noStrike" spc="-1">
              <a:latin typeface="Arial"/>
            </a:endParaRPr>
          </a:p>
        </p:txBody>
      </p:sp>
      <p:sp>
        <p:nvSpPr>
          <p:cNvPr id="20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208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209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210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211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212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70D7E972-07E8-4812-84D6-0D0610C9C4D4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1749B40D-20C6-411A-8818-62AE72E687C8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de-DE" sz="4400" b="0" strike="noStrike" spc="-1">
              <a:latin typeface="Arial"/>
            </a:endParaRPr>
          </a:p>
        </p:txBody>
      </p:sp>
      <p:sp>
        <p:nvSpPr>
          <p:cNvPr id="22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de-DE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13A97E10-6E4A-4A1B-98A4-E68C80FA6021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de-DE" sz="4400" b="0" strike="noStrike" spc="-1">
              <a:latin typeface="Arial"/>
            </a:endParaRPr>
          </a:p>
        </p:txBody>
      </p:sp>
      <p:sp>
        <p:nvSpPr>
          <p:cNvPr id="2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91325C30-395A-4505-8C24-C42268E401A0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de-DE" sz="4400" b="0" strike="noStrike" spc="-1">
              <a:latin typeface="Arial"/>
            </a:endParaRPr>
          </a:p>
        </p:txBody>
      </p:sp>
      <p:sp>
        <p:nvSpPr>
          <p:cNvPr id="22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23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EC5BF4B8-D09B-45BD-B920-500851A7CAD0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de-DE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9056BC95-9D75-40F3-863B-D5B9837FE38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de-DE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ABE8B855-93B5-4B2C-8119-ACBC9A4C79E7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de-DE" sz="4400" b="0" strike="noStrike" spc="-1">
              <a:latin typeface="Arial"/>
            </a:endParaRPr>
          </a:p>
        </p:txBody>
      </p:sp>
      <p:sp>
        <p:nvSpPr>
          <p:cNvPr id="23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23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23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4F072A45-693E-4991-8333-5015C2DC814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de-DE" sz="4400" b="0" strike="noStrike" spc="-1">
              <a:latin typeface="Arial"/>
            </a:endParaRPr>
          </a:p>
        </p:txBody>
      </p:sp>
      <p:sp>
        <p:nvSpPr>
          <p:cNvPr id="23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23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240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360C48EE-E62C-4762-A9EA-A01B40DA531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de-DE" sz="4400" b="0" strike="noStrike" spc="-1">
              <a:latin typeface="Arial"/>
            </a:endParaRPr>
          </a:p>
        </p:txBody>
      </p:sp>
      <p:sp>
        <p:nvSpPr>
          <p:cNvPr id="24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24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24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A1133246-CA51-43E0-B956-40B2E2E2E1A5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de-DE" sz="4400" b="0" strike="noStrike" spc="-1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de-DE" sz="4400" b="0" strike="noStrike" spc="-1">
              <a:latin typeface="Arial"/>
            </a:endParaRPr>
          </a:p>
        </p:txBody>
      </p:sp>
      <p:sp>
        <p:nvSpPr>
          <p:cNvPr id="24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247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FA702692-0304-465D-A92C-D299EA97352F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de-DE" sz="4400" b="0" strike="noStrike" spc="-1">
              <a:latin typeface="Arial"/>
            </a:endParaRPr>
          </a:p>
        </p:txBody>
      </p:sp>
      <p:sp>
        <p:nvSpPr>
          <p:cNvPr id="24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25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25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252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4AB326B3-351D-4916-B708-021A34EAA653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de-DE" sz="4400" b="0" strike="noStrike" spc="-1">
              <a:latin typeface="Arial"/>
            </a:endParaRPr>
          </a:p>
        </p:txBody>
      </p:sp>
      <p:sp>
        <p:nvSpPr>
          <p:cNvPr id="2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255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256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257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258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259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FF64BCD8-38A4-4CB2-95DD-911D504C1B6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de-DE" sz="4400" b="0" strike="noStrike" spc="-1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de-DE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ihandform 13"/>
          <p:cNvSpPr/>
          <p:nvPr/>
        </p:nvSpPr>
        <p:spPr>
          <a:xfrm>
            <a:off x="4000680" y="1087560"/>
            <a:ext cx="8190360" cy="5769360"/>
          </a:xfrm>
          <a:custGeom>
            <a:avLst/>
            <a:gdLst/>
            <a:ahLst/>
            <a:cxnLst/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" name="Gerader Verbinder 11"/>
          <p:cNvSpPr/>
          <p:nvPr/>
        </p:nvSpPr>
        <p:spPr>
          <a:xfrm>
            <a:off x="406080" y="183600"/>
            <a:ext cx="360" cy="1598040"/>
          </a:xfrm>
          <a:prstGeom prst="line">
            <a:avLst/>
          </a:prstGeom>
          <a:ln w="127000" cap="rnd">
            <a:solidFill>
              <a:srgbClr val="2CC3B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Freihandform: Form 13"/>
          <p:cNvSpPr/>
          <p:nvPr/>
        </p:nvSpPr>
        <p:spPr>
          <a:xfrm>
            <a:off x="5292360" y="0"/>
            <a:ext cx="2278800" cy="1266840"/>
          </a:xfrm>
          <a:custGeom>
            <a:avLst/>
            <a:gdLst/>
            <a:ahLst/>
            <a:cxnLst/>
            <a:rect l="l" t="t" r="r" b="b"/>
            <a:pathLst>
              <a:path w="2279742" h="1267785">
                <a:moveTo>
                  <a:pt x="0" y="0"/>
                </a:moveTo>
                <a:lnTo>
                  <a:pt x="138700" y="0"/>
                </a:lnTo>
                <a:lnTo>
                  <a:pt x="138700" y="1078193"/>
                </a:lnTo>
                <a:lnTo>
                  <a:pt x="2002733" y="0"/>
                </a:lnTo>
                <a:lnTo>
                  <a:pt x="2279742" y="0"/>
                </a:lnTo>
                <a:lnTo>
                  <a:pt x="104026" y="1258503"/>
                </a:lnTo>
                <a:cubicBezTo>
                  <a:pt x="93484" y="1264595"/>
                  <a:pt x="81523" y="1267796"/>
                  <a:pt x="69351" y="1267785"/>
                </a:cubicBezTo>
                <a:cubicBezTo>
                  <a:pt x="31049" y="1267785"/>
                  <a:pt x="0" y="1236737"/>
                  <a:pt x="0" y="1198436"/>
                </a:cubicBezTo>
                <a:close/>
              </a:path>
            </a:pathLst>
          </a:custGeom>
          <a:solidFill>
            <a:schemeClr val="accent6"/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" name="Freihandform: Form 15"/>
          <p:cNvSpPr/>
          <p:nvPr/>
        </p:nvSpPr>
        <p:spPr>
          <a:xfrm>
            <a:off x="10208520" y="0"/>
            <a:ext cx="1134000" cy="477000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" name="Ellipse 17"/>
          <p:cNvSpPr/>
          <p:nvPr/>
        </p:nvSpPr>
        <p:spPr>
          <a:xfrm>
            <a:off x="1568880" y="514800"/>
            <a:ext cx="2392200" cy="2327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" name="Freihandform: Form 19"/>
          <p:cNvSpPr/>
          <p:nvPr/>
        </p:nvSpPr>
        <p:spPr>
          <a:xfrm flipH="1">
            <a:off x="-1440" y="2949840"/>
            <a:ext cx="1185480" cy="1770480"/>
          </a:xfrm>
          <a:custGeom>
            <a:avLst/>
            <a:gdLst/>
            <a:ahLst/>
            <a:cxnLst/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" name="Bogen 21"/>
          <p:cNvSpPr/>
          <p:nvPr/>
        </p:nvSpPr>
        <p:spPr>
          <a:xfrm rot="16200000">
            <a:off x="1539720" y="4204440"/>
            <a:ext cx="4082400" cy="4082400"/>
          </a:xfrm>
          <a:prstGeom prst="arc">
            <a:avLst>
              <a:gd name="adj1" fmla="val 16200000"/>
              <a:gd name="adj2" fmla="val 0"/>
            </a:avLst>
          </a:prstGeom>
          <a:noFill/>
          <a:ln w="127000" cap="rnd">
            <a:solidFill>
              <a:srgbClr val="2CC3B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de-DE" sz="1800" b="0" strike="noStrike" spc="-1">
                <a:latin typeface="Arial"/>
              </a:rPr>
              <a:t>Format des Titeltextes durch Klicken bearbeiten</a:t>
            </a: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latin typeface="Arial"/>
              </a:rPr>
              <a:t>Format des Gliederungstextes durch Klicken bearbeiten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latin typeface="Arial"/>
              </a:rPr>
              <a:t>Zweite Gliederungsebene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latin typeface="Arial"/>
              </a:rPr>
              <a:t>Dritte Gliederungsebene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latin typeface="Arial"/>
              </a:rPr>
              <a:t>Vierte Gliederungsebene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latin typeface="Arial"/>
              </a:rPr>
              <a:t>Fünfte Gliederungsebene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latin typeface="Arial"/>
              </a:rPr>
              <a:t>Sechste Gliederungsebene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latin typeface="Arial"/>
              </a:rPr>
              <a:t>Siebte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Ellipse 9"/>
          <p:cNvSpPr/>
          <p:nvPr/>
        </p:nvSpPr>
        <p:spPr>
          <a:xfrm>
            <a:off x="489240" y="1118880"/>
            <a:ext cx="4618800" cy="4618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6" name="Bogen 11"/>
          <p:cNvSpPr/>
          <p:nvPr/>
        </p:nvSpPr>
        <p:spPr>
          <a:xfrm rot="19809000">
            <a:off x="8682840" y="941040"/>
            <a:ext cx="2986920" cy="2986920"/>
          </a:xfrm>
          <a:prstGeom prst="arc">
            <a:avLst>
              <a:gd name="adj1" fmla="val 15817365"/>
              <a:gd name="adj2" fmla="val 1781380"/>
            </a:avLst>
          </a:prstGeom>
          <a:noFill/>
          <a:ln w="127000" cap="rnd">
            <a:solidFill>
              <a:srgbClr val="2CC3B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7" name="Ellipse 13"/>
          <p:cNvSpPr/>
          <p:nvPr/>
        </p:nvSpPr>
        <p:spPr>
          <a:xfrm>
            <a:off x="910080" y="4781160"/>
            <a:ext cx="545040" cy="54504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8" name="PlaceHolder 1"/>
          <p:cNvSpPr>
            <a:spLocks noGrp="1"/>
          </p:cNvSpPr>
          <p:nvPr>
            <p:ph type="ftr" idx="1"/>
          </p:nvPr>
        </p:nvSpPr>
        <p:spPr>
          <a:xfrm>
            <a:off x="4038480" y="6356520"/>
            <a:ext cx="41137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ctr">
              <a:lnSpc>
                <a:spcPct val="100000"/>
              </a:lnSpc>
              <a:buNone/>
              <a:defRPr lang="de-DE" sz="1200" b="0" strike="noStrike" spc="-1">
                <a:solidFill>
                  <a:srgbClr val="8B8B8B"/>
                </a:solidFill>
                <a:latin typeface="Avenir Next LT Pro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lang="de-DE" sz="1200" b="0" strike="noStrike" spc="-1" dirty="0">
                <a:solidFill>
                  <a:srgbClr val="8B8B8B"/>
                </a:solidFill>
                <a:latin typeface="Avenir Next LT Pro"/>
              </a:rPr>
              <a:t>&lt;Fußzeile&gt;</a:t>
            </a:r>
            <a:endParaRPr lang="de-DE" sz="1200" b="0" strike="noStrike" spc="-1" dirty="0">
              <a:latin typeface="Times New Roman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ldNum" idx="2"/>
          </p:nvPr>
        </p:nvSpPr>
        <p:spPr>
          <a:xfrm>
            <a:off x="86104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r">
              <a:lnSpc>
                <a:spcPct val="100000"/>
              </a:lnSpc>
              <a:buNone/>
              <a:defRPr lang="de-DE" sz="1200" b="0" strike="noStrike" spc="-1">
                <a:solidFill>
                  <a:srgbClr val="8B8B8B"/>
                </a:solidFill>
                <a:latin typeface="Avenir Next LT Pro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7A332416-C501-473A-9A87-B55C4D6365E6}" type="slidenum">
              <a:rPr lang="de-DE" sz="1200" b="0" strike="noStrike" spc="-1">
                <a:solidFill>
                  <a:srgbClr val="8B8B8B"/>
                </a:solidFill>
                <a:latin typeface="Avenir Next LT Pro"/>
              </a:rPr>
              <a:t>‹#›</a:t>
            </a:fld>
            <a:endParaRPr lang="de-DE" sz="1200" b="0" strike="noStrike" spc="-1" dirty="0">
              <a:latin typeface="Times New Roman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de-DE" sz="4400" b="0" strike="noStrike" spc="-1">
                <a:latin typeface="Arial"/>
              </a:rPr>
              <a:t>Format des Titeltextes durch Klicken bearbeiten</a:t>
            </a:r>
          </a:p>
        </p:txBody>
      </p:sp>
      <p:sp>
        <p:nvSpPr>
          <p:cNvPr id="51" name="PlaceHolder 4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3200" b="0" strike="noStrike" spc="-1">
                <a:latin typeface="Arial"/>
              </a:rPr>
              <a:t>Format des Gliederungstextes durch Klicken bearbeiten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800" b="0" strike="noStrike" spc="-1">
                <a:latin typeface="Arial"/>
              </a:rPr>
              <a:t>Zweite Gliederungsebene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400" b="0" strike="noStrike" spc="-1">
                <a:latin typeface="Arial"/>
              </a:rPr>
              <a:t>Dritte Gliederungsebene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000" b="0" strike="noStrike" spc="-1">
                <a:latin typeface="Arial"/>
              </a:rPr>
              <a:t>Vierte Gliederungsebene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latin typeface="Arial"/>
              </a:rPr>
              <a:t>Fünfte Gliederungsebene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latin typeface="Arial"/>
              </a:rPr>
              <a:t>Sechste Gliederungsebene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latin typeface="Arial"/>
              </a:rPr>
              <a:t>Siebte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Ellipse 9"/>
          <p:cNvSpPr/>
          <p:nvPr/>
        </p:nvSpPr>
        <p:spPr>
          <a:xfrm>
            <a:off x="10249560" y="1555200"/>
            <a:ext cx="818280" cy="79596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9" name="Rechteck 11"/>
          <p:cNvSpPr/>
          <p:nvPr/>
        </p:nvSpPr>
        <p:spPr>
          <a:xfrm>
            <a:off x="7590240" y="4034520"/>
            <a:ext cx="875520" cy="875520"/>
          </a:xfrm>
          <a:prstGeom prst="rect">
            <a:avLst/>
          </a:prstGeom>
          <a:noFill/>
          <a:ln w="127000">
            <a:solidFill>
              <a:srgbClr val="FF951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0" name="PlaceHolder 1"/>
          <p:cNvSpPr>
            <a:spLocks noGrp="1"/>
          </p:cNvSpPr>
          <p:nvPr>
            <p:ph type="ftr" idx="3"/>
          </p:nvPr>
        </p:nvSpPr>
        <p:spPr>
          <a:xfrm>
            <a:off x="4038480" y="6356520"/>
            <a:ext cx="41137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ctr">
              <a:lnSpc>
                <a:spcPct val="100000"/>
              </a:lnSpc>
              <a:buNone/>
              <a:defRPr lang="de-DE" sz="1200" b="0" strike="noStrike" spc="-1">
                <a:solidFill>
                  <a:srgbClr val="8B8B8B"/>
                </a:solidFill>
                <a:latin typeface="Avenir Next LT Pro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lang="de-DE" sz="1200" b="0" strike="noStrike" spc="-1" dirty="0">
                <a:solidFill>
                  <a:srgbClr val="8B8B8B"/>
                </a:solidFill>
                <a:latin typeface="Avenir Next LT Pro"/>
              </a:rPr>
              <a:t>&lt;Fußzeile&gt;</a:t>
            </a:r>
            <a:endParaRPr lang="de-DE" sz="1200" b="0" strike="noStrike" spc="-1" dirty="0">
              <a:latin typeface="Times New Roman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sldNum" idx="4"/>
          </p:nvPr>
        </p:nvSpPr>
        <p:spPr>
          <a:xfrm>
            <a:off x="86104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r">
              <a:lnSpc>
                <a:spcPct val="100000"/>
              </a:lnSpc>
              <a:buNone/>
              <a:defRPr lang="de-DE" sz="1200" b="0" strike="noStrike" spc="-1">
                <a:solidFill>
                  <a:srgbClr val="8B8B8B"/>
                </a:solidFill>
                <a:latin typeface="Avenir Next LT Pro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F74BC718-2AB8-41B3-B1A0-B0D959423E5C}" type="slidenum">
              <a:rPr lang="de-DE" sz="1200" b="0" strike="noStrike" spc="-1">
                <a:solidFill>
                  <a:srgbClr val="8B8B8B"/>
                </a:solidFill>
                <a:latin typeface="Avenir Next LT Pro"/>
              </a:rPr>
              <a:t>‹#›</a:t>
            </a:fld>
            <a:endParaRPr lang="de-DE" sz="1200" b="0" strike="noStrike" spc="-1" dirty="0">
              <a:latin typeface="Times New Roman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de-DE" sz="4400" b="0" strike="noStrike" spc="-1">
                <a:latin typeface="Arial"/>
              </a:rPr>
              <a:t>Format des Titeltextes durch Klicken bearbeiten</a:t>
            </a:r>
          </a:p>
        </p:txBody>
      </p:sp>
      <p:sp>
        <p:nvSpPr>
          <p:cNvPr id="93" name="PlaceHolder 4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3200" b="0" strike="noStrike" spc="-1">
                <a:latin typeface="Arial"/>
              </a:rPr>
              <a:t>Format des Gliederungstextes durch Klicken bearbeiten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800" b="0" strike="noStrike" spc="-1">
                <a:latin typeface="Arial"/>
              </a:rPr>
              <a:t>Zweite Gliederungsebene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400" b="0" strike="noStrike" spc="-1">
                <a:latin typeface="Arial"/>
              </a:rPr>
              <a:t>Dritte Gliederungsebene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000" b="0" strike="noStrike" spc="-1">
                <a:latin typeface="Arial"/>
              </a:rPr>
              <a:t>Vierte Gliederungsebene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latin typeface="Arial"/>
              </a:rPr>
              <a:t>Fünfte Gliederungsebene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latin typeface="Arial"/>
              </a:rPr>
              <a:t>Sechste Gliederungsebene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latin typeface="Arial"/>
              </a:rPr>
              <a:t>Siebte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Ellipse 6"/>
          <p:cNvSpPr/>
          <p:nvPr/>
        </p:nvSpPr>
        <p:spPr>
          <a:xfrm>
            <a:off x="2815920" y="149040"/>
            <a:ext cx="6559200" cy="6559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1" name="Bogen 7"/>
          <p:cNvSpPr/>
          <p:nvPr/>
        </p:nvSpPr>
        <p:spPr>
          <a:xfrm rot="9222600" flipV="1">
            <a:off x="2494080" y="-27720"/>
            <a:ext cx="6815160" cy="6815520"/>
          </a:xfrm>
          <a:prstGeom prst="arc">
            <a:avLst>
              <a:gd name="adj1" fmla="val 16200000"/>
              <a:gd name="adj2" fmla="val 20093138"/>
            </a:avLst>
          </a:prstGeom>
          <a:noFill/>
          <a:ln w="127000" cap="rnd">
            <a:solidFill>
              <a:srgbClr val="2CC3B4">
                <a:alpha val="95000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2" name="Ellipse 13"/>
          <p:cNvSpPr/>
          <p:nvPr/>
        </p:nvSpPr>
        <p:spPr>
          <a:xfrm>
            <a:off x="8165520" y="5241960"/>
            <a:ext cx="758160" cy="73764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de-DE" sz="4400" b="0" strike="noStrike" spc="-1">
                <a:latin typeface="Arial"/>
              </a:rPr>
              <a:t>Format des Titeltextes durch Klicken bearbeiten</a:t>
            </a: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3200" b="0" strike="noStrike" spc="-1">
                <a:latin typeface="Arial"/>
              </a:rPr>
              <a:t>Format des Gliederungstextes durch Klicken bearbeiten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800" b="0" strike="noStrike" spc="-1">
                <a:latin typeface="Arial"/>
              </a:rPr>
              <a:t>Zweite Gliederungsebene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400" b="0" strike="noStrike" spc="-1">
                <a:latin typeface="Arial"/>
              </a:rPr>
              <a:t>Dritte Gliederungsebene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000" b="0" strike="noStrike" spc="-1">
                <a:latin typeface="Arial"/>
              </a:rPr>
              <a:t>Vierte Gliederungsebene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latin typeface="Arial"/>
              </a:rPr>
              <a:t>Fünfte Gliederungsebene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latin typeface="Arial"/>
              </a:rPr>
              <a:t>Sechste Gliederungsebene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latin typeface="Arial"/>
              </a:rPr>
              <a:t>Siebte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Freihandform: Form 6"/>
          <p:cNvSpPr/>
          <p:nvPr/>
        </p:nvSpPr>
        <p:spPr>
          <a:xfrm>
            <a:off x="10494360" y="0"/>
            <a:ext cx="848160" cy="356760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2" name="Freihandform: Form 7"/>
          <p:cNvSpPr/>
          <p:nvPr/>
        </p:nvSpPr>
        <p:spPr>
          <a:xfrm flipH="1">
            <a:off x="122760" y="5717880"/>
            <a:ext cx="1770480" cy="1139040"/>
          </a:xfrm>
          <a:custGeom>
            <a:avLst/>
            <a:gdLst/>
            <a:ahLst/>
            <a:cxnLst/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3" name="PlaceHolder 1"/>
          <p:cNvSpPr>
            <a:spLocks noGrp="1"/>
          </p:cNvSpPr>
          <p:nvPr>
            <p:ph type="ftr" idx="5"/>
          </p:nvPr>
        </p:nvSpPr>
        <p:spPr>
          <a:xfrm>
            <a:off x="4038480" y="6356520"/>
            <a:ext cx="41137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ctr">
              <a:lnSpc>
                <a:spcPct val="100000"/>
              </a:lnSpc>
              <a:buNone/>
              <a:defRPr lang="de-DE" sz="1200" b="0" strike="noStrike" spc="-1">
                <a:solidFill>
                  <a:srgbClr val="8B8B8B"/>
                </a:solidFill>
                <a:latin typeface="Avenir Next LT Pro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lang="de-DE" sz="1200" b="0" strike="noStrike" spc="-1" dirty="0">
                <a:solidFill>
                  <a:srgbClr val="8B8B8B"/>
                </a:solidFill>
                <a:latin typeface="Avenir Next LT Pro"/>
              </a:rPr>
              <a:t>&lt;Fußzeile&gt;</a:t>
            </a:r>
            <a:endParaRPr lang="de-DE" sz="1200" b="0" strike="noStrike" spc="-1" dirty="0">
              <a:latin typeface="Times New Roman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 type="sldNum" idx="6"/>
          </p:nvPr>
        </p:nvSpPr>
        <p:spPr>
          <a:xfrm>
            <a:off x="86104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r">
              <a:lnSpc>
                <a:spcPct val="100000"/>
              </a:lnSpc>
              <a:buNone/>
              <a:defRPr lang="de-DE" sz="1200" b="0" strike="noStrike" spc="-1">
                <a:solidFill>
                  <a:srgbClr val="8B8B8B"/>
                </a:solidFill>
                <a:latin typeface="Avenir Next LT Pro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90ABDCDE-373A-434E-9A3C-62ED5A70D75F}" type="slidenum">
              <a:rPr lang="de-DE" sz="1200" b="0" strike="noStrike" spc="-1">
                <a:solidFill>
                  <a:srgbClr val="8B8B8B"/>
                </a:solidFill>
                <a:latin typeface="Avenir Next LT Pro"/>
              </a:rPr>
              <a:t>‹#›</a:t>
            </a:fld>
            <a:endParaRPr lang="de-DE" sz="1200" b="0" strike="noStrike" spc="-1" dirty="0">
              <a:latin typeface="Times New Roman"/>
            </a:endParaRPr>
          </a:p>
        </p:txBody>
      </p:sp>
      <p:sp>
        <p:nvSpPr>
          <p:cNvPr id="175" name="PlaceHolder 3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de-DE" sz="4400" b="0" strike="noStrike" spc="-1">
                <a:latin typeface="Arial"/>
              </a:rPr>
              <a:t>Format des Titeltextes durch Klicken bearbeiten</a:t>
            </a:r>
          </a:p>
        </p:txBody>
      </p:sp>
      <p:sp>
        <p:nvSpPr>
          <p:cNvPr id="176" name="PlaceHolder 4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3200" b="0" strike="noStrike" spc="-1">
                <a:latin typeface="Arial"/>
              </a:rPr>
              <a:t>Format des Gliederungstextes durch Klicken bearbeiten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800" b="0" strike="noStrike" spc="-1">
                <a:latin typeface="Arial"/>
              </a:rPr>
              <a:t>Zweite Gliederungsebene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400" b="0" strike="noStrike" spc="-1">
                <a:latin typeface="Arial"/>
              </a:rPr>
              <a:t>Dritte Gliederungsebene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000" b="0" strike="noStrike" spc="-1">
                <a:latin typeface="Arial"/>
              </a:rPr>
              <a:t>Vierte Gliederungsebene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latin typeface="Arial"/>
              </a:rPr>
              <a:t>Fünfte Gliederungsebene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latin typeface="Arial"/>
              </a:rPr>
              <a:t>Sechste Gliederungsebene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latin typeface="Arial"/>
              </a:rPr>
              <a:t>Siebte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Ellipse 9"/>
          <p:cNvSpPr/>
          <p:nvPr/>
        </p:nvSpPr>
        <p:spPr>
          <a:xfrm>
            <a:off x="707400" y="847440"/>
            <a:ext cx="4618800" cy="4618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4" name="Freihandform: Form 11"/>
          <p:cNvSpPr/>
          <p:nvPr/>
        </p:nvSpPr>
        <p:spPr>
          <a:xfrm flipH="1">
            <a:off x="529920" y="0"/>
            <a:ext cx="1154160" cy="590040"/>
          </a:xfrm>
          <a:custGeom>
            <a:avLst/>
            <a:gdLst/>
            <a:ahLst/>
            <a:cxnLst/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5" name="Freihandform: Form 13"/>
          <p:cNvSpPr/>
          <p:nvPr/>
        </p:nvSpPr>
        <p:spPr>
          <a:xfrm flipH="1">
            <a:off x="3960000" y="0"/>
            <a:ext cx="1736280" cy="958320"/>
          </a:xfrm>
          <a:custGeom>
            <a:avLst/>
            <a:gdLst/>
            <a:ahLst/>
            <a:cxnLst/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6" name="Freihandform: Form 15"/>
          <p:cNvSpPr/>
          <p:nvPr/>
        </p:nvSpPr>
        <p:spPr>
          <a:xfrm flipH="1">
            <a:off x="-1440" y="2936880"/>
            <a:ext cx="158760" cy="551880"/>
          </a:xfrm>
          <a:custGeom>
            <a:avLst/>
            <a:gdLst/>
            <a:ahLst/>
            <a:cxnLst/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7" name="Freihandform: Form 17"/>
          <p:cNvSpPr/>
          <p:nvPr/>
        </p:nvSpPr>
        <p:spPr>
          <a:xfrm flipH="1">
            <a:off x="-720" y="5835600"/>
            <a:ext cx="1547280" cy="1021320"/>
          </a:xfrm>
          <a:custGeom>
            <a:avLst/>
            <a:gdLst/>
            <a:ahLst/>
            <a:cxnLst/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8" name="Freihandform: Form 19"/>
          <p:cNvSpPr/>
          <p:nvPr/>
        </p:nvSpPr>
        <p:spPr>
          <a:xfrm flipH="1">
            <a:off x="3404160" y="5717880"/>
            <a:ext cx="1770480" cy="1139040"/>
          </a:xfrm>
          <a:custGeom>
            <a:avLst/>
            <a:gdLst/>
            <a:ahLst/>
            <a:cxnLst/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9" name="Freihandform: Form 21"/>
          <p:cNvSpPr/>
          <p:nvPr/>
        </p:nvSpPr>
        <p:spPr>
          <a:xfrm flipH="1">
            <a:off x="4131360" y="6258600"/>
            <a:ext cx="1564920" cy="598320"/>
          </a:xfrm>
          <a:custGeom>
            <a:avLst/>
            <a:gdLst/>
            <a:ahLst/>
            <a:cxnLst/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0" name="PlaceHolder 1"/>
          <p:cNvSpPr>
            <a:spLocks noGrp="1"/>
          </p:cNvSpPr>
          <p:nvPr>
            <p:ph type="ftr" idx="7"/>
          </p:nvPr>
        </p:nvSpPr>
        <p:spPr>
          <a:xfrm>
            <a:off x="6099120" y="6356520"/>
            <a:ext cx="41137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>
              <a:lnSpc>
                <a:spcPct val="100000"/>
              </a:lnSpc>
              <a:buNone/>
              <a:defRPr lang="de-DE" sz="1200" b="0" strike="noStrike" spc="-1">
                <a:solidFill>
                  <a:srgbClr val="8B8B8B"/>
                </a:solidFill>
                <a:latin typeface="Avenir Next LT Pro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lang="de-DE" sz="1200" b="0" strike="noStrike" spc="-1" dirty="0">
                <a:solidFill>
                  <a:srgbClr val="8B8B8B"/>
                </a:solidFill>
                <a:latin typeface="Avenir Next LT Pro"/>
              </a:rPr>
              <a:t>&lt;Fußzeile&gt;</a:t>
            </a:r>
            <a:endParaRPr lang="de-DE" sz="1200" b="0" strike="noStrike" spc="-1" dirty="0">
              <a:latin typeface="Times New Roman"/>
            </a:endParaRPr>
          </a:p>
        </p:txBody>
      </p:sp>
      <p:sp>
        <p:nvSpPr>
          <p:cNvPr id="221" name="PlaceHolder 2"/>
          <p:cNvSpPr>
            <a:spLocks noGrp="1"/>
          </p:cNvSpPr>
          <p:nvPr>
            <p:ph type="sldNum" idx="8"/>
          </p:nvPr>
        </p:nvSpPr>
        <p:spPr>
          <a:xfrm>
            <a:off x="10506600" y="6356520"/>
            <a:ext cx="84924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r">
              <a:lnSpc>
                <a:spcPct val="100000"/>
              </a:lnSpc>
              <a:buNone/>
              <a:defRPr lang="de-DE" sz="1200" b="0" strike="noStrike" spc="-1">
                <a:solidFill>
                  <a:srgbClr val="8B8B8B"/>
                </a:solidFill>
                <a:latin typeface="Avenir Next LT Pro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5AFE1354-BE10-4376-8DBA-1D75ECCC2104}" type="slidenum">
              <a:rPr lang="de-DE" sz="1200" b="0" strike="noStrike" spc="-1">
                <a:solidFill>
                  <a:srgbClr val="8B8B8B"/>
                </a:solidFill>
                <a:latin typeface="Avenir Next LT Pro"/>
              </a:rPr>
              <a:t>‹#›</a:t>
            </a:fld>
            <a:endParaRPr lang="de-DE" sz="1200" b="0" strike="noStrike" spc="-1" dirty="0">
              <a:latin typeface="Times New Roman"/>
            </a:endParaRPr>
          </a:p>
        </p:txBody>
      </p:sp>
      <p:sp>
        <p:nvSpPr>
          <p:cNvPr id="222" name="PlaceHolder 3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de-DE" sz="4400" b="0" strike="noStrike" spc="-1">
                <a:latin typeface="Arial"/>
              </a:rPr>
              <a:t>Format des Titeltextes durch Klicken bearbeiten</a:t>
            </a:r>
          </a:p>
        </p:txBody>
      </p:sp>
      <p:sp>
        <p:nvSpPr>
          <p:cNvPr id="223" name="PlaceHolder 4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3200" b="0" strike="noStrike" spc="-1">
                <a:latin typeface="Arial"/>
              </a:rPr>
              <a:t>Format des Gliederungstextes durch Klicken bearbeiten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800" b="0" strike="noStrike" spc="-1">
                <a:latin typeface="Arial"/>
              </a:rPr>
              <a:t>Zweite Gliederungsebene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400" b="0" strike="noStrike" spc="-1">
                <a:latin typeface="Arial"/>
              </a:rPr>
              <a:t>Dritte Gliederungsebene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000" b="0" strike="noStrike" spc="-1">
                <a:latin typeface="Arial"/>
              </a:rPr>
              <a:t>Vierte Gliederungsebene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latin typeface="Arial"/>
              </a:rPr>
              <a:t>Fünfte Gliederungsebene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latin typeface="Arial"/>
              </a:rPr>
              <a:t>Sechste Gliederungsebene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latin typeface="Arial"/>
              </a:rPr>
              <a:t>Siebte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kurzelinks.de/m99a" TargetMode="External"/><Relationship Id="rId1" Type="http://schemas.openxmlformats.org/officeDocument/2006/relationships/slideLayout" Target="../slideLayouts/slideLayout5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kurzelinks.de/bbzcloud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Rectangle 10"/>
          <p:cNvSpPr/>
          <p:nvPr/>
        </p:nvSpPr>
        <p:spPr>
          <a:xfrm>
            <a:off x="0" y="0"/>
            <a:ext cx="12191040" cy="68569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7" name="Arc 12"/>
          <p:cNvSpPr/>
          <p:nvPr/>
        </p:nvSpPr>
        <p:spPr>
          <a:xfrm rot="16605000">
            <a:off x="674640" y="776880"/>
            <a:ext cx="2986920" cy="2986920"/>
          </a:xfrm>
          <a:prstGeom prst="arc">
            <a:avLst>
              <a:gd name="adj1" fmla="val 14455503"/>
              <a:gd name="adj2" fmla="val 0"/>
            </a:avLst>
          </a:prstGeom>
          <a:noFill/>
          <a:ln w="127000" cap="rnd">
            <a:solidFill>
              <a:srgbClr val="1366D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8" name="PlaceHolder 1"/>
          <p:cNvSpPr>
            <a:spLocks noGrp="1"/>
          </p:cNvSpPr>
          <p:nvPr>
            <p:ph type="title"/>
          </p:nvPr>
        </p:nvSpPr>
        <p:spPr>
          <a:xfrm>
            <a:off x="892800" y="1370160"/>
            <a:ext cx="442440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de-DE" sz="6000" b="0" strike="noStrike" spc="-1" dirty="0">
                <a:solidFill>
                  <a:srgbClr val="FFFFFF"/>
                </a:solidFill>
                <a:latin typeface="Tw Cen MT"/>
              </a:rPr>
              <a:t>Einführung BBZ Cloud</a:t>
            </a:r>
            <a:endParaRPr lang="de-DE" sz="6000" b="0" strike="noStrike" spc="-1" dirty="0">
              <a:latin typeface="Arial"/>
            </a:endParaRPr>
          </a:p>
        </p:txBody>
      </p:sp>
      <p:sp>
        <p:nvSpPr>
          <p:cNvPr id="269" name="PlaceHolder 2"/>
          <p:cNvSpPr>
            <a:spLocks noGrp="1"/>
          </p:cNvSpPr>
          <p:nvPr>
            <p:ph type="subTitle"/>
          </p:nvPr>
        </p:nvSpPr>
        <p:spPr>
          <a:xfrm>
            <a:off x="892800" y="4165600"/>
            <a:ext cx="4424400" cy="1564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spcBef>
                <a:spcPts val="1001"/>
              </a:spcBef>
              <a:buNone/>
              <a:tabLst>
                <a:tab pos="0" algn="l"/>
              </a:tabLst>
            </a:pPr>
            <a:r>
              <a:rPr lang="de-DE" sz="2400" spc="-1" dirty="0">
                <a:solidFill>
                  <a:schemeClr val="bg1"/>
                </a:solidFill>
                <a:latin typeface="Arial"/>
              </a:rPr>
              <a:t>Dennis Clausen</a:t>
            </a:r>
            <a:endParaRPr lang="de-DE" sz="2400" b="0" strike="noStrike" spc="-1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270" name="Freeform: Shape 14"/>
          <p:cNvSpPr/>
          <p:nvPr/>
        </p:nvSpPr>
        <p:spPr>
          <a:xfrm>
            <a:off x="7813800" y="3116160"/>
            <a:ext cx="4376880" cy="3740760"/>
          </a:xfrm>
          <a:custGeom>
            <a:avLst/>
            <a:gdLst/>
            <a:ahLst/>
            <a:cxnLst/>
            <a:rect l="l" t="t" r="r" b="b"/>
            <a:pathLst>
              <a:path w="4378128" h="3741928">
                <a:moveTo>
                  <a:pt x="2605183" y="0"/>
                </a:moveTo>
                <a:cubicBezTo>
                  <a:pt x="3234659" y="0"/>
                  <a:pt x="3811992" y="223253"/>
                  <a:pt x="4262321" y="594897"/>
                </a:cubicBezTo>
                <a:lnTo>
                  <a:pt x="4378128" y="700149"/>
                </a:lnTo>
                <a:lnTo>
                  <a:pt x="4378128" y="3741928"/>
                </a:lnTo>
                <a:lnTo>
                  <a:pt x="263831" y="3741928"/>
                </a:lnTo>
                <a:lnTo>
                  <a:pt x="204729" y="3619238"/>
                </a:lnTo>
                <a:cubicBezTo>
                  <a:pt x="72899" y="3307558"/>
                  <a:pt x="0" y="2964884"/>
                  <a:pt x="0" y="2605183"/>
                </a:cubicBezTo>
                <a:cubicBezTo>
                  <a:pt x="0" y="1166380"/>
                  <a:pt x="1166380" y="0"/>
                  <a:pt x="260518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1" name="Freeform: Shape 16"/>
          <p:cNvSpPr/>
          <p:nvPr/>
        </p:nvSpPr>
        <p:spPr>
          <a:xfrm>
            <a:off x="5499720" y="0"/>
            <a:ext cx="4207320" cy="3677040"/>
          </a:xfrm>
          <a:custGeom>
            <a:avLst/>
            <a:gdLst/>
            <a:ahLst/>
            <a:cxnLst/>
            <a:rect l="l" t="t" r="r" b="b"/>
            <a:pathLst>
              <a:path w="4208478" h="3678281">
                <a:moveTo>
                  <a:pt x="711074" y="0"/>
                </a:moveTo>
                <a:lnTo>
                  <a:pt x="3497404" y="0"/>
                </a:lnTo>
                <a:lnTo>
                  <a:pt x="3592161" y="86120"/>
                </a:lnTo>
                <a:cubicBezTo>
                  <a:pt x="3972953" y="466913"/>
                  <a:pt x="4208478" y="992973"/>
                  <a:pt x="4208478" y="1574042"/>
                </a:cubicBezTo>
                <a:cubicBezTo>
                  <a:pt x="4208478" y="2736181"/>
                  <a:pt x="3266378" y="3678281"/>
                  <a:pt x="2104239" y="3678281"/>
                </a:cubicBezTo>
                <a:cubicBezTo>
                  <a:pt x="942100" y="3678281"/>
                  <a:pt x="0" y="2736181"/>
                  <a:pt x="0" y="1574042"/>
                </a:cubicBezTo>
                <a:cubicBezTo>
                  <a:pt x="0" y="992973"/>
                  <a:pt x="235525" y="466913"/>
                  <a:pt x="616318" y="861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2" name="Grafik 4"/>
          <p:cNvSpPr/>
          <p:nvPr/>
        </p:nvSpPr>
        <p:spPr>
          <a:xfrm>
            <a:off x="6249240" y="173880"/>
            <a:ext cx="2708280" cy="2708280"/>
          </a:xfrm>
          <a:custGeom>
            <a:avLst/>
            <a:gdLst/>
            <a:ahLst/>
            <a:cxnLst/>
            <a:rect l="l" t="t" r="r" b="b"/>
            <a:pathLst>
              <a:path w="2833631" h="2677010">
                <a:moveTo>
                  <a:pt x="49418" y="0"/>
                </a:moveTo>
                <a:lnTo>
                  <a:pt x="2784213" y="0"/>
                </a:lnTo>
                <a:cubicBezTo>
                  <a:pt x="2811506" y="0"/>
                  <a:pt x="2833631" y="22125"/>
                  <a:pt x="2833631" y="49418"/>
                </a:cubicBezTo>
                <a:lnTo>
                  <a:pt x="2833631" y="2627592"/>
                </a:lnTo>
                <a:cubicBezTo>
                  <a:pt x="2833631" y="2654885"/>
                  <a:pt x="2811506" y="2677010"/>
                  <a:pt x="2784213" y="2677010"/>
                </a:cubicBezTo>
                <a:lnTo>
                  <a:pt x="49418" y="2677010"/>
                </a:lnTo>
                <a:cubicBezTo>
                  <a:pt x="22125" y="2677010"/>
                  <a:pt x="0" y="2654885"/>
                  <a:pt x="0" y="2627592"/>
                </a:cubicBezTo>
                <a:lnTo>
                  <a:pt x="0" y="49418"/>
                </a:lnTo>
                <a:cubicBezTo>
                  <a:pt x="0" y="22125"/>
                  <a:pt x="22125" y="0"/>
                  <a:pt x="49418" y="0"/>
                </a:cubicBez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3" name="Oval 18"/>
          <p:cNvSpPr/>
          <p:nvPr/>
        </p:nvSpPr>
        <p:spPr>
          <a:xfrm>
            <a:off x="10896120" y="2130120"/>
            <a:ext cx="456840" cy="44424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4" name="Grafik 6"/>
          <p:cNvSpPr/>
          <p:nvPr/>
        </p:nvSpPr>
        <p:spPr>
          <a:xfrm>
            <a:off x="8624520" y="3929040"/>
            <a:ext cx="3397320" cy="2476080"/>
          </a:xfrm>
          <a:custGeom>
            <a:avLst/>
            <a:gdLst/>
            <a:ahLst/>
            <a:cxnLst/>
            <a:rect l="l" t="t" r="r" b="b"/>
            <a:pathLst>
              <a:path w="2833631" h="2677010">
                <a:moveTo>
                  <a:pt x="49418" y="0"/>
                </a:moveTo>
                <a:lnTo>
                  <a:pt x="2784213" y="0"/>
                </a:lnTo>
                <a:cubicBezTo>
                  <a:pt x="2811506" y="0"/>
                  <a:pt x="2833631" y="22125"/>
                  <a:pt x="2833631" y="49418"/>
                </a:cubicBezTo>
                <a:lnTo>
                  <a:pt x="2833631" y="2627592"/>
                </a:lnTo>
                <a:cubicBezTo>
                  <a:pt x="2833631" y="2654885"/>
                  <a:pt x="2811506" y="2677010"/>
                  <a:pt x="2784213" y="2677010"/>
                </a:cubicBezTo>
                <a:lnTo>
                  <a:pt x="49418" y="2677010"/>
                </a:lnTo>
                <a:cubicBezTo>
                  <a:pt x="22125" y="2677010"/>
                  <a:pt x="0" y="2654885"/>
                  <a:pt x="0" y="2627592"/>
                </a:cubicBezTo>
                <a:lnTo>
                  <a:pt x="0" y="49418"/>
                </a:lnTo>
                <a:cubicBezTo>
                  <a:pt x="0" y="22125"/>
                  <a:pt x="22125" y="0"/>
                  <a:pt x="49418" y="0"/>
                </a:cubicBezTo>
                <a:close/>
              </a:path>
            </a:pathLst>
          </a:custGeom>
          <a:blipFill rotWithShape="0">
            <a:blip r:embed="rId4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ACF258A7-2658-4879-ADEF-E6E098C8F2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989" y="1418400"/>
            <a:ext cx="9966156" cy="464255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9B09DB9-171E-4A1D-B32D-BF83BBD58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Login in </a:t>
            </a:r>
            <a:r>
              <a:rPr lang="de-DE" dirty="0" err="1"/>
              <a:t>schul.cloud</a:t>
            </a:r>
            <a:endParaRPr lang="de-DE" dirty="0"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7608E989-8820-4D5B-827F-D4BB72FE9E26}"/>
              </a:ext>
            </a:extLst>
          </p:cNvPr>
          <p:cNvSpPr/>
          <p:nvPr/>
        </p:nvSpPr>
        <p:spPr>
          <a:xfrm>
            <a:off x="7906327" y="3796145"/>
            <a:ext cx="350982" cy="304800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E01695B-47C6-4CD8-B10C-B2334DF39300}"/>
              </a:ext>
            </a:extLst>
          </p:cNvPr>
          <p:cNvSpPr txBox="1"/>
          <p:nvPr/>
        </p:nvSpPr>
        <p:spPr>
          <a:xfrm>
            <a:off x="7051158" y="4208359"/>
            <a:ext cx="4416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Haken setzen, damit ihr eingeloggt bleibt!</a:t>
            </a:r>
          </a:p>
        </p:txBody>
      </p:sp>
    </p:spTree>
    <p:extLst>
      <p:ext uri="{BB962C8B-B14F-4D97-AF65-F5344CB8AC3E}">
        <p14:creationId xmlns:p14="http://schemas.microsoft.com/office/powerpoint/2010/main" val="30736917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B09DB9-171E-4A1D-B32D-BF83BBD58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Login in schul.cloud – nicht registrieren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FC173CB-66BD-4D80-8CCB-D989406AF913}"/>
              </a:ext>
            </a:extLst>
          </p:cNvPr>
          <p:cNvSpPr txBox="1"/>
          <p:nvPr/>
        </p:nvSpPr>
        <p:spPr>
          <a:xfrm>
            <a:off x="609480" y="1795671"/>
            <a:ext cx="78705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Der Login erfolgt mittels </a:t>
            </a:r>
            <a:r>
              <a:rPr lang="de-DE" sz="2800" b="1" dirty="0"/>
              <a:t>E-Mail-Adresse</a:t>
            </a:r>
            <a:r>
              <a:rPr lang="de-DE" sz="2800" dirty="0"/>
              <a:t> und </a:t>
            </a:r>
            <a:r>
              <a:rPr lang="de-DE" sz="2800" b="1" dirty="0"/>
              <a:t>Eurem üblichen Passwort </a:t>
            </a:r>
            <a:r>
              <a:rPr lang="de-DE" sz="2800" dirty="0"/>
              <a:t>(das ihr z. B. auch </a:t>
            </a:r>
          </a:p>
          <a:p>
            <a:r>
              <a:rPr lang="de-DE" sz="2800" dirty="0"/>
              <a:t>für den Login am </a:t>
            </a:r>
            <a:r>
              <a:rPr lang="de-DE" sz="2800" dirty="0" err="1"/>
              <a:t>Convertible</a:t>
            </a:r>
            <a:r>
              <a:rPr lang="de-DE" sz="2800" dirty="0"/>
              <a:t> benutzt).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DE8D87B-ECF8-4BF2-BB45-97B88088A3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470" t="23960" r="8619" b="35056"/>
          <a:stretch/>
        </p:blipFill>
        <p:spPr>
          <a:xfrm>
            <a:off x="6853381" y="2920628"/>
            <a:ext cx="4162009" cy="3323153"/>
          </a:xfrm>
          <a:prstGeom prst="rect">
            <a:avLst/>
          </a:prstGeom>
        </p:spPr>
      </p:pic>
      <p:cxnSp>
        <p:nvCxnSpPr>
          <p:cNvPr id="7" name="Verbinder: gekrümmt 6">
            <a:extLst>
              <a:ext uri="{FF2B5EF4-FFF2-40B4-BE49-F238E27FC236}">
                <a16:creationId xmlns:a16="http://schemas.microsoft.com/office/drawing/2014/main" id="{32B4134B-6B20-44E2-8A92-B38C7BDC17D6}"/>
              </a:ext>
            </a:extLst>
          </p:cNvPr>
          <p:cNvCxnSpPr/>
          <p:nvPr/>
        </p:nvCxnSpPr>
        <p:spPr>
          <a:xfrm>
            <a:off x="4331855" y="3352800"/>
            <a:ext cx="2309090" cy="1052945"/>
          </a:xfrm>
          <a:prstGeom prst="curvedConnector3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>
            <a:extLst>
              <a:ext uri="{FF2B5EF4-FFF2-40B4-BE49-F238E27FC236}">
                <a16:creationId xmlns:a16="http://schemas.microsoft.com/office/drawing/2014/main" id="{2A9A9DE4-E69F-4ACE-9B75-7F4AA06E6C79}"/>
              </a:ext>
            </a:extLst>
          </p:cNvPr>
          <p:cNvSpPr txBox="1"/>
          <p:nvPr/>
        </p:nvSpPr>
        <p:spPr>
          <a:xfrm>
            <a:off x="498644" y="4180344"/>
            <a:ext cx="676113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rgbClr val="FF0000"/>
                </a:solidFill>
              </a:rPr>
              <a:t>Wichtig</a:t>
            </a:r>
            <a:r>
              <a:rPr lang="de-DE" sz="2800" dirty="0">
                <a:solidFill>
                  <a:srgbClr val="FF0000"/>
                </a:solidFill>
              </a:rPr>
              <a:t>:</a:t>
            </a:r>
          </a:p>
          <a:p>
            <a:r>
              <a:rPr lang="de-DE" sz="2800" dirty="0">
                <a:solidFill>
                  <a:srgbClr val="FF0000"/>
                </a:solidFill>
              </a:rPr>
              <a:t>Neues </a:t>
            </a:r>
            <a:r>
              <a:rPr lang="de-DE" sz="2800" b="1" dirty="0">
                <a:solidFill>
                  <a:srgbClr val="FF0000"/>
                </a:solidFill>
              </a:rPr>
              <a:t>Verschlüsselungspasswort</a:t>
            </a:r>
            <a:r>
              <a:rPr lang="de-DE" sz="2800" dirty="0">
                <a:solidFill>
                  <a:srgbClr val="FF0000"/>
                </a:solidFill>
              </a:rPr>
              <a:t> </a:t>
            </a:r>
            <a:r>
              <a:rPr lang="de-DE" sz="2800" dirty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</a:p>
          <a:p>
            <a:r>
              <a:rPr lang="de-DE" sz="2800" dirty="0">
                <a:solidFill>
                  <a:srgbClr val="FF0000"/>
                </a:solidFill>
                <a:sym typeface="Wingdings" panose="05000000000000000000" pitchFamily="2" charset="2"/>
              </a:rPr>
              <a:t>Gut merken und aufschreiben – wird selten benötigt, kann aber </a:t>
            </a:r>
            <a:r>
              <a:rPr lang="de-DE" sz="2800" u="sng" dirty="0">
                <a:solidFill>
                  <a:srgbClr val="FF0000"/>
                </a:solidFill>
                <a:sym typeface="Wingdings" panose="05000000000000000000" pitchFamily="2" charset="2"/>
              </a:rPr>
              <a:t>nicht immer ohne Datenverlust</a:t>
            </a:r>
            <a:r>
              <a:rPr lang="de-DE" sz="2800" dirty="0">
                <a:solidFill>
                  <a:srgbClr val="FF0000"/>
                </a:solidFill>
                <a:sym typeface="Wingdings" panose="05000000000000000000" pitchFamily="2" charset="2"/>
              </a:rPr>
              <a:t> wiederhergestellt werden!</a:t>
            </a:r>
            <a:endParaRPr lang="de-DE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6156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Rechteck 349"/>
          <p:cNvSpPr/>
          <p:nvPr/>
        </p:nvSpPr>
        <p:spPr>
          <a:xfrm>
            <a:off x="1066680" y="1252800"/>
            <a:ext cx="10057320" cy="4351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1" name="PlaceHolder 1"/>
          <p:cNvSpPr>
            <a:spLocks noGrp="1"/>
          </p:cNvSpPr>
          <p:nvPr>
            <p:ph type="sldNum" idx="26"/>
          </p:nvPr>
        </p:nvSpPr>
        <p:spPr>
          <a:xfrm>
            <a:off x="86104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r">
              <a:lnSpc>
                <a:spcPct val="100000"/>
              </a:lnSpc>
              <a:buNone/>
              <a:defRPr lang="de-DE" sz="1200" b="0" strike="noStrike" spc="-1">
                <a:solidFill>
                  <a:srgbClr val="8B8B8B"/>
                </a:solidFill>
                <a:latin typeface="Avenir Next LT Pro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B123AD86-9DAB-41A2-975A-52D35A1DF62B}" type="slidenum">
              <a:rPr lang="de-DE" sz="1200" b="0" strike="noStrike" spc="-1">
                <a:solidFill>
                  <a:srgbClr val="8B8B8B"/>
                </a:solidFill>
                <a:latin typeface="Avenir Next LT Pro"/>
              </a:rPr>
              <a:t>12</a:t>
            </a:fld>
            <a:endParaRPr lang="de-DE" sz="1200" b="0" strike="noStrike" spc="-1">
              <a:latin typeface="Times New Roman"/>
            </a:endParaRPr>
          </a:p>
        </p:txBody>
      </p:sp>
      <p:pic>
        <p:nvPicPr>
          <p:cNvPr id="352" name="Grafik 351"/>
          <p:cNvPicPr/>
          <p:nvPr/>
        </p:nvPicPr>
        <p:blipFill>
          <a:blip r:embed="rId3"/>
          <a:stretch/>
        </p:blipFill>
        <p:spPr>
          <a:xfrm>
            <a:off x="900000" y="42840"/>
            <a:ext cx="9900000" cy="6677640"/>
          </a:xfrm>
          <a:prstGeom prst="rect">
            <a:avLst/>
          </a:prstGeom>
          <a:ln w="0">
            <a:noFill/>
          </a:ln>
        </p:spPr>
      </p:pic>
      <p:sp>
        <p:nvSpPr>
          <p:cNvPr id="353" name="PlaceHolder 2"/>
          <p:cNvSpPr>
            <a:spLocks noGrp="1"/>
          </p:cNvSpPr>
          <p:nvPr>
            <p:ph type="ftr" idx="27"/>
          </p:nvPr>
        </p:nvSpPr>
        <p:spPr>
          <a:xfrm>
            <a:off x="4038480" y="6356520"/>
            <a:ext cx="41137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ctr">
              <a:lnSpc>
                <a:spcPct val="100000"/>
              </a:lnSpc>
              <a:buNone/>
              <a:defRPr lang="de-DE" sz="1200" b="0" strike="noStrike" spc="-1">
                <a:solidFill>
                  <a:srgbClr val="8B8B8B"/>
                </a:solidFill>
                <a:latin typeface="Avenir Next LT Pro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lang="de-DE" sz="1200" b="0" strike="noStrike" spc="-1">
                <a:solidFill>
                  <a:srgbClr val="8B8B8B"/>
                </a:solidFill>
                <a:latin typeface="Avenir Next LT Pro"/>
              </a:rPr>
              <a:t>BBZ Cloud</a:t>
            </a:r>
            <a:endParaRPr lang="de-DE" sz="1200" b="0" strike="noStrike" spc="-1">
              <a:latin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PlaceHolder 1"/>
          <p:cNvSpPr>
            <a:spLocks noGrp="1"/>
          </p:cNvSpPr>
          <p:nvPr>
            <p:ph type="title"/>
          </p:nvPr>
        </p:nvSpPr>
        <p:spPr>
          <a:xfrm>
            <a:off x="539640" y="365040"/>
            <a:ext cx="5805360" cy="13248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buNone/>
            </a:pPr>
            <a:r>
              <a:rPr lang="de-DE" sz="4200" b="0" strike="noStrike" spc="-1" dirty="0">
                <a:solidFill>
                  <a:srgbClr val="000000"/>
                </a:solidFill>
                <a:latin typeface="Tw Cen MT"/>
                <a:ea typeface="Tw Cen MT"/>
              </a:rPr>
              <a:t>To do</a:t>
            </a:r>
            <a:endParaRPr lang="de-DE" sz="4200" b="0" strike="noStrike" spc="-1" dirty="0">
              <a:latin typeface="Arial"/>
            </a:endParaRPr>
          </a:p>
        </p:txBody>
      </p:sp>
      <p:grpSp>
        <p:nvGrpSpPr>
          <p:cNvPr id="283" name="Inhaltsplatzhalter 4"/>
          <p:cNvGrpSpPr/>
          <p:nvPr/>
        </p:nvGrpSpPr>
        <p:grpSpPr>
          <a:xfrm>
            <a:off x="537840" y="1468959"/>
            <a:ext cx="5807160" cy="4351320"/>
            <a:chOff x="538560" y="1825560"/>
            <a:chExt cx="5807160" cy="4351320"/>
          </a:xfrm>
        </p:grpSpPr>
        <p:sp>
          <p:nvSpPr>
            <p:cNvPr id="284" name="Rechteck 283"/>
            <p:cNvSpPr/>
            <p:nvPr/>
          </p:nvSpPr>
          <p:spPr>
            <a:xfrm>
              <a:off x="539640" y="1825560"/>
              <a:ext cx="5805360" cy="4351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5" name="Gerader Verbinder 284"/>
            <p:cNvSpPr/>
            <p:nvPr/>
          </p:nvSpPr>
          <p:spPr>
            <a:xfrm>
              <a:off x="539280" y="1827720"/>
              <a:ext cx="5806440" cy="360"/>
            </a:xfrm>
            <a:prstGeom prst="line">
              <a:avLst/>
            </a:prstGeom>
            <a:ln>
              <a:solidFill>
                <a:srgbClr val="EE7661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6" name="Rechteck 285"/>
            <p:cNvSpPr/>
            <p:nvPr/>
          </p:nvSpPr>
          <p:spPr>
            <a:xfrm>
              <a:off x="539640" y="1827719"/>
              <a:ext cx="5805360" cy="2263321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83880" tIns="83880" rIns="83880" bIns="83880" numCol="1" spcCol="1440" anchor="t">
              <a:noAutofit/>
            </a:bodyPr>
            <a:lstStyle/>
            <a:p>
              <a:pPr marL="457200" indent="-457200">
                <a:lnSpc>
                  <a:spcPct val="90000"/>
                </a:lnSpc>
                <a:spcAft>
                  <a:spcPts val="771"/>
                </a:spcAft>
                <a:buFont typeface="+mj-lt"/>
                <a:buAutoNum type="arabicPeriod"/>
                <a:tabLst>
                  <a:tab pos="0" algn="l"/>
                </a:tabLst>
              </a:pPr>
              <a:r>
                <a:rPr lang="de-DE" sz="2200" spc="-1" dirty="0">
                  <a:latin typeface="Arial"/>
                </a:rPr>
                <a:t>Beginne eine Konversation.</a:t>
              </a:r>
            </a:p>
            <a:p>
              <a:pPr marL="914400" lvl="1" indent="-457200">
                <a:lnSpc>
                  <a:spcPct val="90000"/>
                </a:lnSpc>
                <a:spcAft>
                  <a:spcPts val="771"/>
                </a:spcAft>
                <a:buFont typeface="+mj-lt"/>
                <a:buAutoNum type="alphaLcPeriod"/>
                <a:tabLst>
                  <a:tab pos="0" algn="l"/>
                </a:tabLst>
              </a:pPr>
              <a:r>
                <a:rPr lang="de-DE" sz="2200" b="0" strike="noStrike" spc="-1" dirty="0">
                  <a:latin typeface="Arial"/>
                </a:rPr>
                <a:t>Klicke auf +.</a:t>
              </a:r>
            </a:p>
            <a:p>
              <a:pPr marL="914400" lvl="1" indent="-457200">
                <a:lnSpc>
                  <a:spcPct val="90000"/>
                </a:lnSpc>
                <a:spcAft>
                  <a:spcPts val="771"/>
                </a:spcAft>
                <a:buFont typeface="+mj-lt"/>
                <a:buAutoNum type="alphaLcPeriod"/>
                <a:tabLst>
                  <a:tab pos="0" algn="l"/>
                </a:tabLst>
              </a:pPr>
              <a:r>
                <a:rPr lang="de-DE" sz="2200" spc="-1" dirty="0">
                  <a:latin typeface="Arial"/>
                </a:rPr>
                <a:t>Suche </a:t>
              </a:r>
              <a:r>
                <a:rPr lang="de-DE" sz="2200" spc="-1" dirty="0" err="1">
                  <a:latin typeface="Arial"/>
                </a:rPr>
                <a:t>eine:n</a:t>
              </a:r>
              <a:r>
                <a:rPr lang="de-DE" sz="2200" spc="-1" dirty="0">
                  <a:latin typeface="Arial"/>
                </a:rPr>
                <a:t> </a:t>
              </a:r>
              <a:r>
                <a:rPr lang="de-DE" sz="2200" spc="-1" dirty="0" err="1">
                  <a:latin typeface="Arial"/>
                </a:rPr>
                <a:t>Gesprächspartner:in</a:t>
              </a:r>
              <a:r>
                <a:rPr lang="de-DE" sz="2200" spc="-1" dirty="0">
                  <a:latin typeface="Arial"/>
                </a:rPr>
                <a:t>, klicke ihn/sie an.</a:t>
              </a:r>
            </a:p>
            <a:p>
              <a:pPr marL="914400" lvl="1" indent="-457200">
                <a:lnSpc>
                  <a:spcPct val="90000"/>
                </a:lnSpc>
                <a:spcAft>
                  <a:spcPts val="771"/>
                </a:spcAft>
                <a:buFont typeface="+mj-lt"/>
                <a:buAutoNum type="alphaLcPeriod"/>
                <a:tabLst>
                  <a:tab pos="0" algn="l"/>
                </a:tabLst>
              </a:pPr>
              <a:r>
                <a:rPr lang="de-DE" sz="2200" spc="-1" dirty="0">
                  <a:latin typeface="Arial"/>
                </a:rPr>
                <a:t>Klicke auf „Erstellen“.</a:t>
              </a:r>
            </a:p>
            <a:p>
              <a:pPr marL="914400" lvl="1" indent="-457200">
                <a:lnSpc>
                  <a:spcPct val="90000"/>
                </a:lnSpc>
                <a:spcAft>
                  <a:spcPts val="771"/>
                </a:spcAft>
                <a:buFont typeface="+mj-lt"/>
                <a:buAutoNum type="alphaLcPeriod"/>
                <a:tabLst>
                  <a:tab pos="0" algn="l"/>
                </a:tabLst>
              </a:pPr>
              <a:r>
                <a:rPr lang="de-DE" sz="2200" spc="-1" dirty="0">
                  <a:latin typeface="Arial"/>
                </a:rPr>
                <a:t>Schreibe etwas Nettes </a:t>
              </a:r>
              <a:r>
                <a:rPr lang="de-DE" sz="2200" spc="-1" dirty="0">
                  <a:latin typeface="Arial"/>
                  <a:sym typeface="Wingdings" panose="05000000000000000000" pitchFamily="2" charset="2"/>
                </a:rPr>
                <a:t>.</a:t>
              </a:r>
              <a:endParaRPr lang="de-DE" sz="2200" spc="-1" dirty="0">
                <a:latin typeface="Arial"/>
              </a:endParaRPr>
            </a:p>
            <a:p>
              <a:pPr marL="914400" lvl="1" indent="-457200">
                <a:lnSpc>
                  <a:spcPct val="90000"/>
                </a:lnSpc>
                <a:spcAft>
                  <a:spcPts val="771"/>
                </a:spcAft>
                <a:buFont typeface="+mj-lt"/>
                <a:buAutoNum type="alphaLcPeriod"/>
                <a:tabLst>
                  <a:tab pos="0" algn="l"/>
                </a:tabLst>
              </a:pPr>
              <a:endParaRPr lang="de-DE" sz="2200" spc="-1" dirty="0">
                <a:latin typeface="Arial"/>
              </a:endParaRPr>
            </a:p>
            <a:p>
              <a:pPr marL="914400" lvl="1" indent="-457200">
                <a:lnSpc>
                  <a:spcPct val="90000"/>
                </a:lnSpc>
                <a:spcAft>
                  <a:spcPts val="771"/>
                </a:spcAft>
                <a:buFont typeface="+mj-lt"/>
                <a:buAutoNum type="alphaLcPeriod"/>
                <a:tabLst>
                  <a:tab pos="0" algn="l"/>
                </a:tabLst>
              </a:pPr>
              <a:endParaRPr lang="de-DE" sz="2200" spc="-1" dirty="0">
                <a:latin typeface="Arial"/>
              </a:endParaRPr>
            </a:p>
            <a:p>
              <a:pPr marL="914400" lvl="1" indent="-457200">
                <a:lnSpc>
                  <a:spcPct val="90000"/>
                </a:lnSpc>
                <a:spcAft>
                  <a:spcPts val="771"/>
                </a:spcAft>
                <a:buFont typeface="+mj-lt"/>
                <a:buAutoNum type="alphaLcPeriod"/>
                <a:tabLst>
                  <a:tab pos="0" algn="l"/>
                </a:tabLst>
              </a:pPr>
              <a:endParaRPr lang="de-DE" sz="2200" b="0" strike="noStrike" spc="-1" dirty="0">
                <a:latin typeface="Arial"/>
              </a:endParaRPr>
            </a:p>
          </p:txBody>
        </p:sp>
        <p:sp>
          <p:nvSpPr>
            <p:cNvPr id="287" name="Gerader Verbinder 286"/>
            <p:cNvSpPr/>
            <p:nvPr/>
          </p:nvSpPr>
          <p:spPr>
            <a:xfrm>
              <a:off x="538560" y="4229280"/>
              <a:ext cx="5806440" cy="360"/>
            </a:xfrm>
            <a:prstGeom prst="line">
              <a:avLst/>
            </a:prstGeom>
            <a:ln>
              <a:solidFill>
                <a:srgbClr val="EE7661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93" name="PlaceHolder 2"/>
          <p:cNvSpPr>
            <a:spLocks noGrp="1"/>
          </p:cNvSpPr>
          <p:nvPr>
            <p:ph type="ftr" idx="14"/>
          </p:nvPr>
        </p:nvSpPr>
        <p:spPr>
          <a:xfrm>
            <a:off x="4038480" y="6356520"/>
            <a:ext cx="41137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ctr">
              <a:lnSpc>
                <a:spcPct val="100000"/>
              </a:lnSpc>
              <a:buNone/>
              <a:defRPr lang="de-DE" sz="1200" b="0" strike="noStrike" spc="-1">
                <a:solidFill>
                  <a:srgbClr val="8B8B8B"/>
                </a:solidFill>
                <a:latin typeface="Avenir Next LT Pro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lang="de-DE" sz="1200" b="0" strike="noStrike" spc="-1">
                <a:solidFill>
                  <a:srgbClr val="8B8B8B"/>
                </a:solidFill>
                <a:latin typeface="Avenir Next LT Pro"/>
              </a:rPr>
              <a:t>BBZ Cloud</a:t>
            </a:r>
            <a:endParaRPr lang="de-DE" sz="1200" b="0" strike="noStrike" spc="-1">
              <a:latin typeface="Times New Roman"/>
            </a:endParaRPr>
          </a:p>
        </p:txBody>
      </p:sp>
      <p:sp>
        <p:nvSpPr>
          <p:cNvPr id="294" name="PlaceHolder 3"/>
          <p:cNvSpPr>
            <a:spLocks noGrp="1"/>
          </p:cNvSpPr>
          <p:nvPr>
            <p:ph type="sldNum" idx="15"/>
          </p:nvPr>
        </p:nvSpPr>
        <p:spPr>
          <a:xfrm>
            <a:off x="86104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r">
              <a:lnSpc>
                <a:spcPct val="100000"/>
              </a:lnSpc>
              <a:buNone/>
              <a:defRPr lang="de-DE" sz="1200" b="0" strike="noStrike" spc="-1">
                <a:solidFill>
                  <a:srgbClr val="8B8B8B"/>
                </a:solidFill>
                <a:latin typeface="Avenir Next LT Pro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A593C138-4DC5-4FFD-838D-7748FB749B18}" type="slidenum">
              <a:rPr lang="de-DE" sz="1200" b="0" strike="noStrike" spc="-1">
                <a:solidFill>
                  <a:srgbClr val="8B8B8B"/>
                </a:solidFill>
                <a:latin typeface="Avenir Next LT Pro"/>
              </a:rPr>
              <a:t>13</a:t>
            </a:fld>
            <a:endParaRPr lang="de-DE" sz="1200" b="0" strike="noStrike" spc="-1">
              <a:latin typeface="Times New Roman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A100443-EFEF-8178-FFE3-8BB5CF88FE4D}"/>
              </a:ext>
            </a:extLst>
          </p:cNvPr>
          <p:cNvPicPr/>
          <p:nvPr/>
        </p:nvPicPr>
        <p:blipFill rotWithShape="1">
          <a:blip r:embed="rId3"/>
          <a:srcRect l="15518" t="52509" r="67632" b="18988"/>
          <a:stretch/>
        </p:blipFill>
        <p:spPr>
          <a:xfrm>
            <a:off x="7198240" y="1442109"/>
            <a:ext cx="4656137" cy="4570763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25382622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PlaceHolder 1"/>
          <p:cNvSpPr>
            <a:spLocks noGrp="1"/>
          </p:cNvSpPr>
          <p:nvPr>
            <p:ph type="title"/>
          </p:nvPr>
        </p:nvSpPr>
        <p:spPr>
          <a:xfrm>
            <a:off x="539640" y="365040"/>
            <a:ext cx="5805360" cy="796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buNone/>
            </a:pPr>
            <a:r>
              <a:rPr lang="de-DE" sz="4200" b="0" strike="noStrike" spc="-1" dirty="0">
                <a:solidFill>
                  <a:srgbClr val="000000"/>
                </a:solidFill>
                <a:latin typeface="Tw Cen MT"/>
                <a:ea typeface="Tw Cen MT"/>
              </a:rPr>
              <a:t>To do</a:t>
            </a:r>
            <a:endParaRPr lang="de-DE" sz="4200" b="0" strike="noStrike" spc="-1" dirty="0">
              <a:latin typeface="Arial"/>
            </a:endParaRPr>
          </a:p>
        </p:txBody>
      </p:sp>
      <p:grpSp>
        <p:nvGrpSpPr>
          <p:cNvPr id="283" name="Inhaltsplatzhalter 4"/>
          <p:cNvGrpSpPr/>
          <p:nvPr/>
        </p:nvGrpSpPr>
        <p:grpSpPr>
          <a:xfrm>
            <a:off x="539640" y="1253340"/>
            <a:ext cx="5807160" cy="4351320"/>
            <a:chOff x="538560" y="1825560"/>
            <a:chExt cx="5807160" cy="4351320"/>
          </a:xfrm>
        </p:grpSpPr>
        <p:sp>
          <p:nvSpPr>
            <p:cNvPr id="284" name="Rechteck 283"/>
            <p:cNvSpPr/>
            <p:nvPr/>
          </p:nvSpPr>
          <p:spPr>
            <a:xfrm>
              <a:off x="539640" y="1825560"/>
              <a:ext cx="5805360" cy="4351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5" name="Gerader Verbinder 284"/>
            <p:cNvSpPr/>
            <p:nvPr/>
          </p:nvSpPr>
          <p:spPr>
            <a:xfrm>
              <a:off x="539280" y="1827720"/>
              <a:ext cx="5806440" cy="360"/>
            </a:xfrm>
            <a:prstGeom prst="line">
              <a:avLst/>
            </a:prstGeom>
            <a:ln>
              <a:solidFill>
                <a:srgbClr val="EE7661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6" name="Rechteck 285"/>
            <p:cNvSpPr/>
            <p:nvPr/>
          </p:nvSpPr>
          <p:spPr>
            <a:xfrm>
              <a:off x="539640" y="1827719"/>
              <a:ext cx="5805360" cy="2263321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83880" tIns="83880" rIns="83880" bIns="83880" numCol="1" spcCol="1440" anchor="t">
              <a:noAutofit/>
            </a:bodyPr>
            <a:lstStyle/>
            <a:p>
              <a:pPr marL="457200" indent="-457200">
                <a:lnSpc>
                  <a:spcPct val="90000"/>
                </a:lnSpc>
                <a:spcAft>
                  <a:spcPts val="771"/>
                </a:spcAft>
                <a:buFont typeface="+mj-lt"/>
                <a:buAutoNum type="arabicPeriod"/>
                <a:tabLst>
                  <a:tab pos="0" algn="l"/>
                </a:tabLst>
              </a:pPr>
              <a:r>
                <a:rPr lang="de-DE" sz="2200" spc="-1" dirty="0">
                  <a:latin typeface="Arial"/>
                </a:rPr>
                <a:t>Eröffne einen Channel.</a:t>
              </a:r>
            </a:p>
            <a:p>
              <a:pPr marL="914400" lvl="1" indent="-457200">
                <a:lnSpc>
                  <a:spcPct val="90000"/>
                </a:lnSpc>
                <a:spcAft>
                  <a:spcPts val="771"/>
                </a:spcAft>
                <a:buFont typeface="+mj-lt"/>
                <a:buAutoNum type="alphaLcPeriod"/>
                <a:tabLst>
                  <a:tab pos="0" algn="l"/>
                </a:tabLst>
              </a:pPr>
              <a:r>
                <a:rPr lang="de-DE" sz="2200" b="0" strike="noStrike" spc="-1" dirty="0">
                  <a:latin typeface="Arial"/>
                </a:rPr>
                <a:t>Klicke auf +.</a:t>
              </a:r>
            </a:p>
            <a:p>
              <a:pPr marL="914400" lvl="1" indent="-457200">
                <a:lnSpc>
                  <a:spcPct val="90000"/>
                </a:lnSpc>
                <a:spcAft>
                  <a:spcPts val="771"/>
                </a:spcAft>
                <a:buFont typeface="+mj-lt"/>
                <a:buAutoNum type="alphaLcPeriod"/>
                <a:tabLst>
                  <a:tab pos="0" algn="l"/>
                </a:tabLst>
              </a:pPr>
              <a:r>
                <a:rPr lang="de-DE" sz="2200" spc="-1" dirty="0">
                  <a:latin typeface="Arial"/>
                </a:rPr>
                <a:t>Channel-Name: Klassenbezeichnung-Fachkürzel-Lehrerkürzel</a:t>
              </a:r>
            </a:p>
            <a:p>
              <a:pPr lvl="1">
                <a:lnSpc>
                  <a:spcPct val="90000"/>
                </a:lnSpc>
                <a:spcAft>
                  <a:spcPts val="771"/>
                </a:spcAft>
                <a:tabLst>
                  <a:tab pos="0" algn="l"/>
                </a:tabLst>
              </a:pPr>
              <a:r>
                <a:rPr lang="de-DE" sz="2200" spc="-1" dirty="0">
                  <a:latin typeface="Arial"/>
                </a:rPr>
                <a:t>	z.B. BGT20-INT-ClauD</a:t>
              </a:r>
            </a:p>
            <a:p>
              <a:pPr marL="914400" lvl="1" indent="-457200">
                <a:lnSpc>
                  <a:spcPct val="90000"/>
                </a:lnSpc>
                <a:spcAft>
                  <a:spcPts val="771"/>
                </a:spcAft>
                <a:buFont typeface="+mj-lt"/>
                <a:buAutoNum type="alphaLcPeriod" startAt="3"/>
                <a:tabLst>
                  <a:tab pos="0" algn="l"/>
                </a:tabLst>
              </a:pPr>
              <a:r>
                <a:rPr lang="de-DE" sz="2200" spc="-1" dirty="0">
                  <a:latin typeface="Arial"/>
                </a:rPr>
                <a:t>Passe die Einstellungen an.</a:t>
              </a:r>
            </a:p>
            <a:p>
              <a:pPr marL="914400" lvl="1" indent="-457200">
                <a:lnSpc>
                  <a:spcPct val="90000"/>
                </a:lnSpc>
                <a:spcAft>
                  <a:spcPts val="771"/>
                </a:spcAft>
                <a:buFont typeface="+mj-lt"/>
                <a:buAutoNum type="alphaLcPeriod" startAt="3"/>
                <a:tabLst>
                  <a:tab pos="0" algn="l"/>
                </a:tabLst>
              </a:pPr>
              <a:r>
                <a:rPr lang="de-DE" sz="2200" spc="-1" dirty="0">
                  <a:latin typeface="Arial"/>
                </a:rPr>
                <a:t>Klicke auf „Channel erstellen“.</a:t>
              </a:r>
            </a:p>
            <a:p>
              <a:pPr marL="914400" lvl="1" indent="-457200">
                <a:lnSpc>
                  <a:spcPct val="90000"/>
                </a:lnSpc>
                <a:spcAft>
                  <a:spcPts val="771"/>
                </a:spcAft>
                <a:buFont typeface="+mj-lt"/>
                <a:buAutoNum type="alphaLcPeriod" startAt="3"/>
                <a:tabLst>
                  <a:tab pos="0" algn="l"/>
                </a:tabLst>
              </a:pPr>
              <a:endParaRPr lang="de-DE" sz="2200" spc="-1" dirty="0">
                <a:latin typeface="Arial"/>
              </a:endParaRPr>
            </a:p>
            <a:p>
              <a:pPr marL="457200" indent="-457200">
                <a:lnSpc>
                  <a:spcPct val="90000"/>
                </a:lnSpc>
                <a:spcAft>
                  <a:spcPts val="771"/>
                </a:spcAft>
                <a:buFont typeface="+mj-lt"/>
                <a:buAutoNum type="arabicPeriod"/>
                <a:tabLst>
                  <a:tab pos="0" algn="l"/>
                </a:tabLst>
              </a:pPr>
              <a:r>
                <a:rPr lang="de-DE" sz="2200" spc="-1" dirty="0">
                  <a:latin typeface="Arial"/>
                </a:rPr>
                <a:t>Nutzer als Gruppe einladen:</a:t>
              </a:r>
            </a:p>
            <a:p>
              <a:pPr marL="914400" lvl="1" indent="-457200">
                <a:lnSpc>
                  <a:spcPct val="90000"/>
                </a:lnSpc>
                <a:spcAft>
                  <a:spcPts val="771"/>
                </a:spcAft>
                <a:buFont typeface="+mj-lt"/>
                <a:buAutoNum type="alphaLcPeriod"/>
                <a:tabLst>
                  <a:tab pos="0" algn="l"/>
                </a:tabLst>
              </a:pPr>
              <a:r>
                <a:rPr lang="de-DE" sz="2200" spc="-1" dirty="0">
                  <a:latin typeface="Arial"/>
                </a:rPr>
                <a:t>Klicke auf die 3 Punkte oben rechts.</a:t>
              </a:r>
            </a:p>
            <a:p>
              <a:pPr marL="914400" lvl="1" indent="-457200">
                <a:lnSpc>
                  <a:spcPct val="90000"/>
                </a:lnSpc>
                <a:spcAft>
                  <a:spcPts val="771"/>
                </a:spcAft>
                <a:buFont typeface="+mj-lt"/>
                <a:buAutoNum type="alphaLcPeriod"/>
                <a:tabLst>
                  <a:tab pos="0" algn="l"/>
                </a:tabLst>
              </a:pPr>
              <a:r>
                <a:rPr lang="de-DE" sz="2200" spc="-1" dirty="0">
                  <a:latin typeface="Arial"/>
                </a:rPr>
                <a:t>Klicke auf „Nutzer einladen“.</a:t>
              </a:r>
            </a:p>
            <a:p>
              <a:pPr marL="914400" lvl="1" indent="-457200">
                <a:lnSpc>
                  <a:spcPct val="90000"/>
                </a:lnSpc>
                <a:spcAft>
                  <a:spcPts val="771"/>
                </a:spcAft>
                <a:buFont typeface="+mj-lt"/>
                <a:buAutoNum type="alphaLcPeriod"/>
                <a:tabLst>
                  <a:tab pos="0" algn="l"/>
                </a:tabLst>
              </a:pPr>
              <a:r>
                <a:rPr lang="de-DE" sz="2200" spc="-1" dirty="0">
                  <a:latin typeface="Arial"/>
                </a:rPr>
                <a:t>Suche das Klassenkürzel.</a:t>
              </a:r>
            </a:p>
            <a:p>
              <a:pPr marL="914400" lvl="1" indent="-457200">
                <a:lnSpc>
                  <a:spcPct val="90000"/>
                </a:lnSpc>
                <a:spcAft>
                  <a:spcPts val="771"/>
                </a:spcAft>
                <a:buFont typeface="+mj-lt"/>
                <a:buAutoNum type="alphaLcPeriod"/>
                <a:tabLst>
                  <a:tab pos="0" algn="l"/>
                </a:tabLst>
              </a:pPr>
              <a:r>
                <a:rPr lang="de-DE" sz="2200" spc="-1" dirty="0">
                  <a:latin typeface="Arial"/>
                </a:rPr>
                <a:t>Klicke auf „Einladung senden“.</a:t>
              </a:r>
            </a:p>
            <a:p>
              <a:pPr>
                <a:lnSpc>
                  <a:spcPct val="90000"/>
                </a:lnSpc>
                <a:spcAft>
                  <a:spcPts val="771"/>
                </a:spcAft>
                <a:tabLst>
                  <a:tab pos="0" algn="l"/>
                </a:tabLst>
              </a:pPr>
              <a:endParaRPr lang="de-DE" sz="2200" spc="-1" dirty="0">
                <a:latin typeface="Arial"/>
              </a:endParaRPr>
            </a:p>
            <a:p>
              <a:pPr lvl="1">
                <a:lnSpc>
                  <a:spcPct val="90000"/>
                </a:lnSpc>
                <a:spcAft>
                  <a:spcPts val="771"/>
                </a:spcAft>
                <a:tabLst>
                  <a:tab pos="0" algn="l"/>
                </a:tabLst>
              </a:pPr>
              <a:endParaRPr lang="de-DE" sz="2200" spc="-1" dirty="0">
                <a:latin typeface="Arial"/>
              </a:endParaRPr>
            </a:p>
            <a:p>
              <a:pPr marL="914400" lvl="1" indent="-457200">
                <a:lnSpc>
                  <a:spcPct val="90000"/>
                </a:lnSpc>
                <a:spcAft>
                  <a:spcPts val="771"/>
                </a:spcAft>
                <a:buFont typeface="+mj-lt"/>
                <a:buAutoNum type="alphaLcPeriod"/>
                <a:tabLst>
                  <a:tab pos="0" algn="l"/>
                </a:tabLst>
              </a:pPr>
              <a:endParaRPr lang="de-DE" sz="2200" spc="-1" dirty="0">
                <a:latin typeface="Arial"/>
              </a:endParaRPr>
            </a:p>
            <a:p>
              <a:pPr marL="914400" lvl="1" indent="-457200">
                <a:lnSpc>
                  <a:spcPct val="90000"/>
                </a:lnSpc>
                <a:spcAft>
                  <a:spcPts val="771"/>
                </a:spcAft>
                <a:buFont typeface="+mj-lt"/>
                <a:buAutoNum type="alphaLcPeriod"/>
                <a:tabLst>
                  <a:tab pos="0" algn="l"/>
                </a:tabLst>
              </a:pPr>
              <a:endParaRPr lang="de-DE" sz="2200" b="0" strike="noStrike" spc="-1" dirty="0">
                <a:latin typeface="Arial"/>
              </a:endParaRPr>
            </a:p>
          </p:txBody>
        </p:sp>
        <p:sp>
          <p:nvSpPr>
            <p:cNvPr id="287" name="Gerader Verbinder 286"/>
            <p:cNvSpPr/>
            <p:nvPr/>
          </p:nvSpPr>
          <p:spPr>
            <a:xfrm>
              <a:off x="538560" y="4729010"/>
              <a:ext cx="5806440" cy="360"/>
            </a:xfrm>
            <a:prstGeom prst="line">
              <a:avLst/>
            </a:prstGeom>
            <a:ln>
              <a:solidFill>
                <a:srgbClr val="EE7661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de-DE" dirty="0"/>
            </a:p>
          </p:txBody>
        </p:sp>
      </p:grpSp>
      <p:sp>
        <p:nvSpPr>
          <p:cNvPr id="293" name="PlaceHolder 2"/>
          <p:cNvSpPr>
            <a:spLocks noGrp="1"/>
          </p:cNvSpPr>
          <p:nvPr>
            <p:ph type="ftr" idx="14"/>
          </p:nvPr>
        </p:nvSpPr>
        <p:spPr>
          <a:xfrm>
            <a:off x="4038480" y="6356520"/>
            <a:ext cx="41137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ctr">
              <a:lnSpc>
                <a:spcPct val="100000"/>
              </a:lnSpc>
              <a:buNone/>
              <a:defRPr lang="de-DE" sz="1200" b="0" strike="noStrike" spc="-1">
                <a:solidFill>
                  <a:srgbClr val="8B8B8B"/>
                </a:solidFill>
                <a:latin typeface="Avenir Next LT Pro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lang="de-DE" sz="1200" b="0" strike="noStrike" spc="-1" dirty="0">
                <a:solidFill>
                  <a:srgbClr val="8B8B8B"/>
                </a:solidFill>
                <a:latin typeface="Avenir Next LT Pro"/>
              </a:rPr>
              <a:t>BBZ Cloud</a:t>
            </a:r>
            <a:endParaRPr lang="de-DE" sz="1200" b="0" strike="noStrike" spc="-1" dirty="0">
              <a:latin typeface="Times New Roman"/>
            </a:endParaRPr>
          </a:p>
        </p:txBody>
      </p:sp>
      <p:sp>
        <p:nvSpPr>
          <p:cNvPr id="294" name="PlaceHolder 3"/>
          <p:cNvSpPr>
            <a:spLocks noGrp="1"/>
          </p:cNvSpPr>
          <p:nvPr>
            <p:ph type="sldNum" idx="15"/>
          </p:nvPr>
        </p:nvSpPr>
        <p:spPr>
          <a:xfrm>
            <a:off x="86104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r">
              <a:lnSpc>
                <a:spcPct val="100000"/>
              </a:lnSpc>
              <a:buNone/>
              <a:defRPr lang="de-DE" sz="1200" b="0" strike="noStrike" spc="-1">
                <a:solidFill>
                  <a:srgbClr val="8B8B8B"/>
                </a:solidFill>
                <a:latin typeface="Avenir Next LT Pro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A593C138-4DC5-4FFD-838D-7748FB749B18}" type="slidenum">
              <a:rPr lang="de-DE" sz="1200" b="0" strike="noStrike" spc="-1">
                <a:solidFill>
                  <a:srgbClr val="8B8B8B"/>
                </a:solidFill>
                <a:latin typeface="Avenir Next LT Pro"/>
              </a:rPr>
              <a:t>14</a:t>
            </a:fld>
            <a:endParaRPr lang="de-DE" sz="1200" b="0" strike="noStrike" spc="-1">
              <a:latin typeface="Times New Roman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19A0F60C-CD1B-19C0-B41B-8AB03B3702CD}"/>
              </a:ext>
            </a:extLst>
          </p:cNvPr>
          <p:cNvPicPr/>
          <p:nvPr/>
        </p:nvPicPr>
        <p:blipFill rotWithShape="1">
          <a:blip r:embed="rId3"/>
          <a:srcRect l="16900" t="25535" r="69890" b="40571"/>
          <a:stretch/>
        </p:blipFill>
        <p:spPr>
          <a:xfrm>
            <a:off x="8972956" y="318104"/>
            <a:ext cx="2679404" cy="2498994"/>
          </a:xfrm>
          <a:prstGeom prst="rect">
            <a:avLst/>
          </a:prstGeom>
          <a:ln w="0">
            <a:noFill/>
          </a:ln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4362C6B1-0B22-7474-DFE8-A5A70ED51A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930" y="3274500"/>
            <a:ext cx="6312940" cy="2660460"/>
          </a:xfrm>
          <a:prstGeom prst="rect">
            <a:avLst/>
          </a:prstGeom>
        </p:spPr>
      </p:pic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80E4E499-86F3-A261-0933-E4929F25AF0A}"/>
              </a:ext>
            </a:extLst>
          </p:cNvPr>
          <p:cNvCxnSpPr>
            <a:cxnSpLocks/>
          </p:cNvCxnSpPr>
          <p:nvPr/>
        </p:nvCxnSpPr>
        <p:spPr>
          <a:xfrm>
            <a:off x="5089236" y="3429000"/>
            <a:ext cx="899694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10889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3F2AA271-8FFD-63E4-3621-38F483B19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Hinweis</a:t>
            </a: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C3BF0F18-740D-A7E8-E550-C5159C32D68C}"/>
              </a:ext>
            </a:extLst>
          </p:cNvPr>
          <p:cNvPicPr>
            <a:picLocks noGrp="1" noChangeAspect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876638" y="1189912"/>
            <a:ext cx="6501775" cy="4804488"/>
          </a:xfrm>
        </p:spPr>
      </p:pic>
    </p:spTree>
    <p:extLst>
      <p:ext uri="{BB962C8B-B14F-4D97-AF65-F5344CB8AC3E}">
        <p14:creationId xmlns:p14="http://schemas.microsoft.com/office/powerpoint/2010/main" val="5269433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463AF569-E48B-8D4E-AEA8-D1EFF7BDAEC2}"/>
              </a:ext>
            </a:extLst>
          </p:cNvPr>
          <p:cNvPicPr>
            <a:picLocks noGrp="1" noChangeAspect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5830941" y="551255"/>
            <a:ext cx="6181823" cy="5755490"/>
          </a:xfr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C22473C1-6767-4D32-951C-49D8AF6816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422" y="161737"/>
            <a:ext cx="5855178" cy="6656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5953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tertitel 5">
            <a:extLst>
              <a:ext uri="{FF2B5EF4-FFF2-40B4-BE49-F238E27FC236}">
                <a16:creationId xmlns:a16="http://schemas.microsoft.com/office/drawing/2014/main" id="{44B871A7-7A7C-6AA7-E24E-352EF5314858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552330" y="247184"/>
            <a:ext cx="10972440" cy="5307840"/>
          </a:xfrm>
        </p:spPr>
        <p:txBody>
          <a:bodyPr/>
          <a:lstStyle/>
          <a:p>
            <a:r>
              <a:rPr lang="de-DE" dirty="0"/>
              <a:t>Videokonferenztool der schul.cloud läuft </a:t>
            </a:r>
          </a:p>
          <a:p>
            <a:pPr marL="0" indent="0">
              <a:buNone/>
            </a:pPr>
            <a:r>
              <a:rPr lang="de-DE" dirty="0"/>
              <a:t>über </a:t>
            </a:r>
            <a:r>
              <a:rPr lang="de-DE" dirty="0" err="1"/>
              <a:t>Jitsi</a:t>
            </a:r>
            <a:r>
              <a:rPr lang="de-DE" dirty="0"/>
              <a:t> </a:t>
            </a:r>
            <a:r>
              <a:rPr lang="de-DE" dirty="0">
                <a:sym typeface="Wingdings" panose="05000000000000000000" pitchFamily="2" charset="2"/>
              </a:rPr>
              <a:t></a:t>
            </a:r>
            <a:r>
              <a:rPr lang="de-DE" dirty="0"/>
              <a:t> eher für SuS untereinander gedacht</a:t>
            </a:r>
          </a:p>
          <a:p>
            <a:r>
              <a:rPr lang="de-DE" dirty="0"/>
              <a:t>Onlineunterricht sollte über BBB laufen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4CE0EF66-43A5-8C26-ADE9-F63A3F05E360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84150" y="57700"/>
            <a:ext cx="12007850" cy="1414462"/>
          </a:xfr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E420E37D-F971-17D4-7217-FCC1EA07CA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8547" y="3103247"/>
            <a:ext cx="4970278" cy="3583093"/>
          </a:xfrm>
          <a:prstGeom prst="rect">
            <a:avLst/>
          </a:prstGeom>
        </p:spPr>
      </p:pic>
      <p:sp>
        <p:nvSpPr>
          <p:cNvPr id="8" name="Ellipse 7">
            <a:extLst>
              <a:ext uri="{FF2B5EF4-FFF2-40B4-BE49-F238E27FC236}">
                <a16:creationId xmlns:a16="http://schemas.microsoft.com/office/drawing/2014/main" id="{0195AF06-3E36-AFCF-2FAB-189BD21195F0}"/>
              </a:ext>
            </a:extLst>
          </p:cNvPr>
          <p:cNvSpPr/>
          <p:nvPr/>
        </p:nvSpPr>
        <p:spPr>
          <a:xfrm>
            <a:off x="9455150" y="5092700"/>
            <a:ext cx="266700" cy="304800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65328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25EFE0-7215-460D-BFF9-25D78BF05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Anleitungen und Tipps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22716F3-96C6-4B5E-BE86-F9661E4D21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9636" y="1207859"/>
            <a:ext cx="9929929" cy="5376541"/>
          </a:xfrm>
          <a:prstGeom prst="rect">
            <a:avLst/>
          </a:prstGeom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FC221329-C118-4617-9366-8B0400CA6AC1}"/>
              </a:ext>
            </a:extLst>
          </p:cNvPr>
          <p:cNvSpPr/>
          <p:nvPr/>
        </p:nvSpPr>
        <p:spPr>
          <a:xfrm>
            <a:off x="8414327" y="1418400"/>
            <a:ext cx="406400" cy="438109"/>
          </a:xfrm>
          <a:prstGeom prst="ellipse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56F0405C-9F8E-48FD-A88B-DEDD8C8E1B76}"/>
              </a:ext>
            </a:extLst>
          </p:cNvPr>
          <p:cNvCxnSpPr>
            <a:cxnSpLocks/>
          </p:cNvCxnSpPr>
          <p:nvPr/>
        </p:nvCxnSpPr>
        <p:spPr>
          <a:xfrm>
            <a:off x="1514764" y="5541818"/>
            <a:ext cx="794327" cy="90516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FE91F0D3-1876-449B-BA60-0DF79DD0B14F}"/>
              </a:ext>
            </a:extLst>
          </p:cNvPr>
          <p:cNvCxnSpPr>
            <a:cxnSpLocks/>
          </p:cNvCxnSpPr>
          <p:nvPr/>
        </p:nvCxnSpPr>
        <p:spPr>
          <a:xfrm flipH="1">
            <a:off x="8682182" y="1006764"/>
            <a:ext cx="526473" cy="34174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>
            <a:extLst>
              <a:ext uri="{FF2B5EF4-FFF2-40B4-BE49-F238E27FC236}">
                <a16:creationId xmlns:a16="http://schemas.microsoft.com/office/drawing/2014/main" id="{803F23A2-2715-46BB-A903-8A83478A26B5}"/>
              </a:ext>
            </a:extLst>
          </p:cNvPr>
          <p:cNvSpPr txBox="1"/>
          <p:nvPr/>
        </p:nvSpPr>
        <p:spPr>
          <a:xfrm>
            <a:off x="8745375" y="661334"/>
            <a:ext cx="2980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Hier klicken für Anleitungen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0BD6BD3D-60BD-4321-B55D-4CA0975D488A}"/>
              </a:ext>
            </a:extLst>
          </p:cNvPr>
          <p:cNvSpPr txBox="1"/>
          <p:nvPr/>
        </p:nvSpPr>
        <p:spPr>
          <a:xfrm>
            <a:off x="463841" y="4299699"/>
            <a:ext cx="16214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Hier kann nach rechts und links gescrollt werden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941AEA74-0B92-4DC9-B51E-96EB0A5D0E9B}"/>
              </a:ext>
            </a:extLst>
          </p:cNvPr>
          <p:cNvSpPr txBox="1"/>
          <p:nvPr/>
        </p:nvSpPr>
        <p:spPr>
          <a:xfrm>
            <a:off x="463841" y="2012705"/>
            <a:ext cx="16214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Hier kann jeweils nach oben und unten gescrollt werden</a:t>
            </a:r>
          </a:p>
        </p:txBody>
      </p: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4736AF72-DAB9-4043-8994-FC15B978A98C}"/>
              </a:ext>
            </a:extLst>
          </p:cNvPr>
          <p:cNvCxnSpPr>
            <a:cxnSpLocks/>
          </p:cNvCxnSpPr>
          <p:nvPr/>
        </p:nvCxnSpPr>
        <p:spPr>
          <a:xfrm>
            <a:off x="1348510" y="2976418"/>
            <a:ext cx="2770908" cy="77015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llipse 2">
            <a:extLst>
              <a:ext uri="{FF2B5EF4-FFF2-40B4-BE49-F238E27FC236}">
                <a16:creationId xmlns:a16="http://schemas.microsoft.com/office/drawing/2014/main" id="{B4691724-2C7B-3E15-BD00-AAFEA795A323}"/>
              </a:ext>
            </a:extLst>
          </p:cNvPr>
          <p:cNvSpPr/>
          <p:nvPr/>
        </p:nvSpPr>
        <p:spPr>
          <a:xfrm>
            <a:off x="5741581" y="6113721"/>
            <a:ext cx="648586" cy="244549"/>
          </a:xfrm>
          <a:prstGeom prst="ellipse">
            <a:avLst/>
          </a:prstGeom>
          <a:noFill/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1826D25A-8A1B-BBED-6D62-B542A782E118}"/>
              </a:ext>
            </a:extLst>
          </p:cNvPr>
          <p:cNvSpPr txBox="1"/>
          <p:nvPr/>
        </p:nvSpPr>
        <p:spPr>
          <a:xfrm>
            <a:off x="2982425" y="6566787"/>
            <a:ext cx="72699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Bewertung der Anleitung mit Daumen hoch und Daumen runter (Feedback)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297876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E3551D-793A-A061-C7C8-13E2F07CC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Hinweis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9319314-3848-0797-4F85-EDB9F7694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8261" y="1221980"/>
            <a:ext cx="4816548" cy="5093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469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Rectangle 11"/>
          <p:cNvSpPr/>
          <p:nvPr/>
        </p:nvSpPr>
        <p:spPr>
          <a:xfrm>
            <a:off x="0" y="0"/>
            <a:ext cx="12191040" cy="6856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6" name="Picture 7"/>
          <p:cNvSpPr/>
          <p:nvPr/>
        </p:nvSpPr>
        <p:spPr>
          <a:xfrm>
            <a:off x="-7200" y="0"/>
            <a:ext cx="4854600" cy="6856920"/>
          </a:xfrm>
          <a:custGeom>
            <a:avLst/>
            <a:gdLst/>
            <a:ahLst/>
            <a:cxnLst/>
            <a:rect l="l" t="t" r="r" b="b"/>
            <a:pathLst>
              <a:path w="4636517" h="6858000">
                <a:moveTo>
                  <a:pt x="0" y="0"/>
                </a:moveTo>
                <a:lnTo>
                  <a:pt x="4636517" y="0"/>
                </a:lnTo>
                <a:lnTo>
                  <a:pt x="4636517" y="6858000"/>
                </a:lnTo>
                <a:lnTo>
                  <a:pt x="0" y="6858000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7" name="!!Arc"/>
          <p:cNvSpPr/>
          <p:nvPr/>
        </p:nvSpPr>
        <p:spPr>
          <a:xfrm>
            <a:off x="8673480" y="407880"/>
            <a:ext cx="2986920" cy="2986920"/>
          </a:xfrm>
          <a:prstGeom prst="arc">
            <a:avLst>
              <a:gd name="adj1" fmla="val 16200000"/>
              <a:gd name="adj2" fmla="val 2563720"/>
            </a:avLst>
          </a:prstGeom>
          <a:noFill/>
          <a:ln w="127000" cap="rnd">
            <a:solidFill>
              <a:srgbClr val="2CC3B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8" name="PlaceHolder 1"/>
          <p:cNvSpPr>
            <a:spLocks noGrp="1"/>
          </p:cNvSpPr>
          <p:nvPr>
            <p:ph type="title"/>
          </p:nvPr>
        </p:nvSpPr>
        <p:spPr>
          <a:xfrm>
            <a:off x="5826960" y="407880"/>
            <a:ext cx="5720400" cy="13244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de-DE" sz="4400" b="0" strike="noStrike" spc="-1" dirty="0">
                <a:solidFill>
                  <a:srgbClr val="FFFFFF"/>
                </a:solidFill>
                <a:latin typeface="Tw Cen MT"/>
              </a:rPr>
              <a:t>Agenda</a:t>
            </a:r>
            <a:endParaRPr lang="de-DE" sz="4400" b="0" strike="noStrike" spc="-1" dirty="0">
              <a:latin typeface="Arial"/>
            </a:endParaRPr>
          </a:p>
        </p:txBody>
      </p:sp>
      <p:sp>
        <p:nvSpPr>
          <p:cNvPr id="279" name="PlaceHolder 2"/>
          <p:cNvSpPr>
            <a:spLocks noGrp="1"/>
          </p:cNvSpPr>
          <p:nvPr>
            <p:ph/>
          </p:nvPr>
        </p:nvSpPr>
        <p:spPr>
          <a:xfrm>
            <a:off x="5652000" y="931320"/>
            <a:ext cx="5518800" cy="56376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rmAutofit/>
          </a:bodyPr>
          <a:lstStyle/>
          <a:p>
            <a:pPr marL="457200" indent="-4572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de-DE" sz="2800" b="0" strike="noStrike" spc="-1" dirty="0">
                <a:solidFill>
                  <a:srgbClr val="000000"/>
                </a:solidFill>
                <a:latin typeface="Avenir Next LT Pro"/>
              </a:rPr>
              <a:t>Was ist und warum gibt es die BBZ Cloud?</a:t>
            </a:r>
            <a:endParaRPr lang="de-DE" sz="2800" b="0" strike="noStrike" spc="-1" dirty="0">
              <a:latin typeface="Arial"/>
            </a:endParaRPr>
          </a:p>
          <a:p>
            <a:pPr marL="457200" indent="-4572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de-DE" sz="2800" b="0" strike="noStrike" spc="-1" dirty="0">
                <a:solidFill>
                  <a:srgbClr val="000000"/>
                </a:solidFill>
                <a:latin typeface="Avenir Next LT Pro"/>
              </a:rPr>
              <a:t>Welche Dienste sind in der BBZ Cloud vereint?</a:t>
            </a:r>
            <a:endParaRPr lang="de-DE" sz="2800" b="0" strike="noStrike" spc="-1" dirty="0">
              <a:latin typeface="Arial"/>
            </a:endParaRPr>
          </a:p>
          <a:p>
            <a:pPr marL="457200" indent="-4572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de-DE" sz="2800" b="0" strike="noStrike" spc="-1" dirty="0">
                <a:solidFill>
                  <a:srgbClr val="000000"/>
                </a:solidFill>
                <a:latin typeface="Avenir Next LT Pro"/>
              </a:rPr>
              <a:t>Wie installiere ich die BBZ Cloud?</a:t>
            </a:r>
            <a:endParaRPr lang="de-DE" spc="-1" dirty="0">
              <a:solidFill>
                <a:srgbClr val="000000"/>
              </a:solidFill>
              <a:latin typeface="Arial"/>
            </a:endParaRPr>
          </a:p>
          <a:p>
            <a:pPr marL="457200" indent="-457200"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de-DE" spc="-1" dirty="0">
                <a:solidFill>
                  <a:srgbClr val="000000"/>
                </a:solidFill>
                <a:latin typeface="Avenir Next LT Pro"/>
              </a:rPr>
              <a:t>Wie sieht die App aus?</a:t>
            </a:r>
          </a:p>
          <a:p>
            <a:pPr marL="457200" indent="-457200"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de-DE" spc="-1" dirty="0">
                <a:solidFill>
                  <a:srgbClr val="000000"/>
                </a:solidFill>
                <a:latin typeface="Avenir Next LT Pro"/>
              </a:rPr>
              <a:t>Wie logge ich mich in schul.cloud ein?</a:t>
            </a:r>
          </a:p>
          <a:p>
            <a:pPr marL="457200" indent="-457200"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de-DE" spc="-1" dirty="0">
                <a:solidFill>
                  <a:srgbClr val="000000"/>
                </a:solidFill>
                <a:latin typeface="Avenir Next LT Pro"/>
              </a:rPr>
              <a:t>Was bietet mir schul.cloud?</a:t>
            </a:r>
          </a:p>
          <a:p>
            <a:pPr marL="457200" indent="-457200"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de-DE" spc="-1" dirty="0">
                <a:solidFill>
                  <a:srgbClr val="000000"/>
                </a:solidFill>
                <a:latin typeface="Avenir Next LT Pro"/>
              </a:rPr>
              <a:t>Wo finde ich Hilfe und Anleitungen?</a:t>
            </a: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de-DE" sz="2800" b="0" strike="noStrike" spc="-1" dirty="0">
              <a:latin typeface="Arial"/>
            </a:endParaRPr>
          </a:p>
        </p:txBody>
      </p:sp>
      <p:sp>
        <p:nvSpPr>
          <p:cNvPr id="280" name="PlaceHolder 3"/>
          <p:cNvSpPr>
            <a:spLocks noGrp="1"/>
          </p:cNvSpPr>
          <p:nvPr>
            <p:ph type="ftr" idx="12"/>
          </p:nvPr>
        </p:nvSpPr>
        <p:spPr>
          <a:xfrm>
            <a:off x="5826960" y="6356520"/>
            <a:ext cx="394380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rmAutofit/>
          </a:bodyPr>
          <a:lstStyle>
            <a:lvl1pPr algn="ctr">
              <a:lnSpc>
                <a:spcPct val="100000"/>
              </a:lnSpc>
              <a:spcAft>
                <a:spcPts val="601"/>
              </a:spcAft>
              <a:buNone/>
              <a:defRPr lang="de-DE" sz="1200" b="0" strike="noStrike" spc="-1">
                <a:solidFill>
                  <a:srgbClr val="8B8B8B"/>
                </a:solidFill>
                <a:latin typeface="Avenir Next LT Pro"/>
              </a:defRPr>
            </a:lvl1pPr>
          </a:lstStyle>
          <a:p>
            <a:pPr algn="ctr">
              <a:lnSpc>
                <a:spcPct val="100000"/>
              </a:lnSpc>
              <a:spcAft>
                <a:spcPts val="601"/>
              </a:spcAft>
              <a:buNone/>
            </a:pPr>
            <a:r>
              <a:rPr lang="de-DE" sz="1200" b="0" strike="noStrike" spc="-1" dirty="0">
                <a:solidFill>
                  <a:srgbClr val="8B8B8B"/>
                </a:solidFill>
                <a:latin typeface="Avenir Next LT Pro"/>
              </a:rPr>
              <a:t>BBZ Cloud</a:t>
            </a:r>
            <a:endParaRPr lang="de-DE" sz="1200" b="0" strike="noStrike" spc="-1" dirty="0">
              <a:latin typeface="Times New Roman"/>
            </a:endParaRPr>
          </a:p>
        </p:txBody>
      </p:sp>
      <p:sp>
        <p:nvSpPr>
          <p:cNvPr id="281" name="PlaceHolder 4"/>
          <p:cNvSpPr>
            <a:spLocks noGrp="1"/>
          </p:cNvSpPr>
          <p:nvPr>
            <p:ph type="sldNum" idx="13"/>
          </p:nvPr>
        </p:nvSpPr>
        <p:spPr>
          <a:xfrm>
            <a:off x="10047240" y="6356520"/>
            <a:ext cx="130536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rmAutofit/>
          </a:bodyPr>
          <a:lstStyle>
            <a:lvl1pPr algn="r">
              <a:lnSpc>
                <a:spcPct val="100000"/>
              </a:lnSpc>
              <a:spcAft>
                <a:spcPts val="601"/>
              </a:spcAft>
              <a:buNone/>
              <a:defRPr lang="de-DE" sz="1200" b="0" strike="noStrike" spc="-1">
                <a:solidFill>
                  <a:srgbClr val="8B8B8B"/>
                </a:solidFill>
                <a:latin typeface="Avenir Next LT Pro"/>
              </a:defRPr>
            </a:lvl1pPr>
          </a:lstStyle>
          <a:p>
            <a:pPr algn="r">
              <a:lnSpc>
                <a:spcPct val="100000"/>
              </a:lnSpc>
              <a:spcAft>
                <a:spcPts val="601"/>
              </a:spcAft>
              <a:buNone/>
            </a:pPr>
            <a:fld id="{02F46168-AE31-4001-B64E-4F664C89D7F9}" type="slidenum">
              <a:rPr lang="de-DE" sz="1200" b="0" strike="noStrike" spc="-1">
                <a:solidFill>
                  <a:srgbClr val="8B8B8B"/>
                </a:solidFill>
                <a:latin typeface="Avenir Next LT Pro"/>
              </a:rPr>
              <a:t>2</a:t>
            </a:fld>
            <a:endParaRPr lang="de-DE" sz="1200" b="0" strike="noStrike" spc="-1" dirty="0">
              <a:latin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E3551D-793A-A061-C7C8-13E2F07CC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Hinweis</a:t>
            </a: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376EE67A-EEEA-BFFE-A4A3-40AE3D223238}"/>
              </a:ext>
            </a:extLst>
          </p:cNvPr>
          <p:cNvPicPr>
            <a:picLocks noGrp="1" noChangeAspect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660400" y="1974850"/>
            <a:ext cx="10972800" cy="1933347"/>
          </a:xfrm>
        </p:spPr>
      </p:pic>
    </p:spTree>
    <p:extLst>
      <p:ext uri="{BB962C8B-B14F-4D97-AF65-F5344CB8AC3E}">
        <p14:creationId xmlns:p14="http://schemas.microsoft.com/office/powerpoint/2010/main" val="42787013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E3551D-793A-A061-C7C8-13E2F07CC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Hinweis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7D1D6FE-CBBE-2BB0-5BE1-A5A6CF0C5B44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507880" y="1418400"/>
            <a:ext cx="10972440" cy="4636960"/>
          </a:xfrm>
        </p:spPr>
        <p:txBody>
          <a:bodyPr>
            <a:normAutofit fontScale="47500" lnSpcReduction="20000"/>
          </a:bodyPr>
          <a:lstStyle/>
          <a:p>
            <a:r>
              <a:rPr lang="de-DE" b="1" dirty="0"/>
              <a:t>Dateiablage</a:t>
            </a:r>
            <a:r>
              <a:rPr lang="de-DE" dirty="0"/>
              <a:t>: </a:t>
            </a:r>
          </a:p>
          <a:p>
            <a:pPr marL="514350" indent="-514350">
              <a:lnSpc>
                <a:spcPct val="170000"/>
              </a:lnSpc>
              <a:buFont typeface="+mj-lt"/>
              <a:buAutoNum type="arabicPeriod"/>
            </a:pPr>
            <a:r>
              <a:rPr lang="de-DE" sz="4300" dirty="0"/>
              <a:t>Klicke auf die leere Wolke.</a:t>
            </a:r>
          </a:p>
          <a:p>
            <a:pPr marL="514350" indent="-514350">
              <a:lnSpc>
                <a:spcPct val="170000"/>
              </a:lnSpc>
              <a:buFont typeface="+mj-lt"/>
              <a:buAutoNum type="arabicPeriod"/>
            </a:pPr>
            <a:r>
              <a:rPr lang="de-DE" sz="4300" dirty="0"/>
              <a:t>Klicke auf „+ Neu“.</a:t>
            </a:r>
          </a:p>
          <a:p>
            <a:pPr marL="514350" indent="-514350">
              <a:lnSpc>
                <a:spcPct val="170000"/>
              </a:lnSpc>
              <a:buFont typeface="+mj-lt"/>
              <a:buAutoNum type="arabicPeriod"/>
            </a:pPr>
            <a:r>
              <a:rPr lang="de-DE" sz="4300" dirty="0"/>
              <a:t>Klicke auf „Ordner“.</a:t>
            </a:r>
          </a:p>
          <a:p>
            <a:pPr marL="514350" indent="-514350">
              <a:lnSpc>
                <a:spcPct val="170000"/>
              </a:lnSpc>
              <a:buFont typeface="+mj-lt"/>
              <a:buAutoNum type="arabicPeriod"/>
            </a:pPr>
            <a:r>
              <a:rPr lang="de-DE" sz="4300" dirty="0"/>
              <a:t>Benenne den Ordner.</a:t>
            </a:r>
          </a:p>
          <a:p>
            <a:pPr marL="514350" indent="-514350">
              <a:lnSpc>
                <a:spcPct val="170000"/>
              </a:lnSpc>
              <a:buFont typeface="+mj-lt"/>
              <a:buAutoNum type="arabicPeriod"/>
            </a:pPr>
            <a:r>
              <a:rPr lang="de-DE" sz="4300" dirty="0"/>
              <a:t>Klicke auf „Ordner erstellen“.</a:t>
            </a:r>
          </a:p>
          <a:p>
            <a:pPr marL="514350" indent="-514350">
              <a:lnSpc>
                <a:spcPct val="170000"/>
              </a:lnSpc>
              <a:buFont typeface="+mj-lt"/>
              <a:buAutoNum type="arabicPeriod"/>
            </a:pPr>
            <a:r>
              <a:rPr lang="de-DE" sz="4300" dirty="0"/>
              <a:t>Ziehe die ausgewählte Datei in den Ordner.</a:t>
            </a:r>
          </a:p>
          <a:p>
            <a:pPr marL="514350" indent="-514350">
              <a:lnSpc>
                <a:spcPct val="170000"/>
              </a:lnSpc>
              <a:buFont typeface="+mj-lt"/>
              <a:buAutoNum type="arabicPeriod"/>
            </a:pPr>
            <a:r>
              <a:rPr lang="de-DE" sz="4300" b="1" dirty="0"/>
              <a:t>Achtung</a:t>
            </a:r>
            <a:r>
              <a:rPr lang="de-DE" sz="4300" dirty="0"/>
              <a:t>: nur selbst hochgeladene Dateien sind in „Persönlich“ und in „Chats“ sichtbar.</a:t>
            </a:r>
          </a:p>
          <a:p>
            <a:pPr marL="514350" indent="-514350">
              <a:lnSpc>
                <a:spcPct val="170000"/>
              </a:lnSpc>
              <a:buFont typeface="+mj-lt"/>
              <a:buAutoNum type="arabicPeriod"/>
            </a:pPr>
            <a:r>
              <a:rPr lang="de-DE" sz="4300" dirty="0"/>
              <a:t>Ausprobieren.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9FBEC57-E63A-8CFE-AE5C-2CDE81329875}"/>
              </a:ext>
            </a:extLst>
          </p:cNvPr>
          <p:cNvPicPr/>
          <p:nvPr/>
        </p:nvPicPr>
        <p:blipFill rotWithShape="1">
          <a:blip r:embed="rId2"/>
          <a:srcRect t="32955" r="80952" b="51600"/>
          <a:stretch/>
        </p:blipFill>
        <p:spPr>
          <a:xfrm>
            <a:off x="5511172" y="1811254"/>
            <a:ext cx="2832028" cy="1759395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22465157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2A556E-AA22-3E4D-4622-9153AE032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797818"/>
          </a:xfrm>
        </p:spPr>
        <p:txBody>
          <a:bodyPr/>
          <a:lstStyle/>
          <a:p>
            <a:r>
              <a:rPr lang="de-DE" dirty="0"/>
              <a:t>Hinweis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2FBAD9F-BEB7-9697-369A-261AF32EDB0E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469780" y="979055"/>
            <a:ext cx="10972440" cy="4542270"/>
          </a:xfrm>
        </p:spPr>
        <p:txBody>
          <a:bodyPr>
            <a:normAutofit lnSpcReduction="10000"/>
          </a:bodyPr>
          <a:lstStyle/>
          <a:p>
            <a:pPr marL="514350" indent="-514350">
              <a:spcAft>
                <a:spcPts val="771"/>
              </a:spcAft>
              <a:buFont typeface="+mj-lt"/>
              <a:buAutoNum type="arabicPeriod"/>
              <a:tabLst>
                <a:tab pos="0" algn="l"/>
              </a:tabLst>
            </a:pPr>
            <a:r>
              <a:rPr lang="de-DE" sz="2200" spc="-1" dirty="0">
                <a:latin typeface="Arial"/>
                <a:ea typeface="+mn-ea"/>
                <a:cs typeface="+mn-cs"/>
              </a:rPr>
              <a:t>Dateiablage im Channel</a:t>
            </a:r>
          </a:p>
          <a:p>
            <a:pPr marL="342900" indent="-342900">
              <a:spcAft>
                <a:spcPts val="771"/>
              </a:spcAft>
              <a:buFont typeface="+mj-lt"/>
              <a:buAutoNum type="alphaLcPeriod"/>
              <a:tabLst>
                <a:tab pos="0" algn="l"/>
              </a:tabLst>
            </a:pPr>
            <a:r>
              <a:rPr lang="de-DE" sz="2200" spc="-1" dirty="0">
                <a:latin typeface="Arial"/>
                <a:ea typeface="+mn-ea"/>
                <a:cs typeface="+mn-cs"/>
              </a:rPr>
              <a:t>Klicke auf:</a:t>
            </a:r>
          </a:p>
          <a:p>
            <a:pPr marL="342900" indent="-342900">
              <a:spcAft>
                <a:spcPts val="771"/>
              </a:spcAft>
              <a:buFont typeface="+mj-lt"/>
              <a:buAutoNum type="alphaLcPeriod"/>
              <a:tabLst>
                <a:tab pos="0" algn="l"/>
              </a:tabLst>
            </a:pPr>
            <a:r>
              <a:rPr lang="de-DE" sz="2200" spc="-1" dirty="0">
                <a:latin typeface="Arial"/>
                <a:ea typeface="+mn-ea"/>
                <a:cs typeface="+mn-cs"/>
              </a:rPr>
              <a:t>Ziehe ausgewählte Datei in das Fenster oder klicke auf „+“ und wähle die Datei aus.</a:t>
            </a:r>
          </a:p>
          <a:p>
            <a:pPr>
              <a:spcAft>
                <a:spcPts val="771"/>
              </a:spcAft>
              <a:tabLst>
                <a:tab pos="0" algn="l"/>
              </a:tabLst>
            </a:pPr>
            <a:r>
              <a:rPr lang="de-DE" sz="2200" b="1" spc="-1" dirty="0">
                <a:latin typeface="Arial"/>
                <a:ea typeface="+mn-ea"/>
                <a:cs typeface="+mn-cs"/>
              </a:rPr>
              <a:t>ODER</a:t>
            </a:r>
          </a:p>
          <a:p>
            <a:pPr marL="342900" indent="-342900">
              <a:spcAft>
                <a:spcPts val="771"/>
              </a:spcAft>
              <a:buFont typeface="+mj-lt"/>
              <a:buAutoNum type="alphaLcPeriod"/>
              <a:tabLst>
                <a:tab pos="0" algn="l"/>
              </a:tabLst>
            </a:pPr>
            <a:r>
              <a:rPr lang="de-DE" sz="2200" spc="-1" dirty="0">
                <a:latin typeface="Arial"/>
                <a:ea typeface="+mn-ea"/>
                <a:cs typeface="+mn-cs"/>
              </a:rPr>
              <a:t>Klicke im Channel auf „i“ oben rechts.</a:t>
            </a:r>
          </a:p>
          <a:p>
            <a:pPr marL="342900" indent="-342900">
              <a:spcAft>
                <a:spcPts val="771"/>
              </a:spcAft>
              <a:buFont typeface="+mj-lt"/>
              <a:buAutoNum type="alphaLcPeriod"/>
              <a:tabLst>
                <a:tab pos="0" algn="l"/>
              </a:tabLst>
            </a:pPr>
            <a:r>
              <a:rPr lang="de-DE" sz="2200" spc="-1" dirty="0">
                <a:latin typeface="Arial"/>
                <a:ea typeface="+mn-ea"/>
                <a:cs typeface="+mn-cs"/>
              </a:rPr>
              <a:t>Klicke auf „Geteilte Dateien“, ziehe Dateien rein oder lege Ordner an.</a:t>
            </a:r>
          </a:p>
          <a:p>
            <a:pPr marL="342900" indent="-342900">
              <a:spcAft>
                <a:spcPts val="771"/>
              </a:spcAft>
              <a:buFont typeface="+mj-lt"/>
              <a:buAutoNum type="alphaLcPeriod"/>
              <a:tabLst>
                <a:tab pos="0" algn="l"/>
              </a:tabLst>
            </a:pPr>
            <a:r>
              <a:rPr lang="de-DE" sz="2200" b="1" spc="-1" dirty="0">
                <a:latin typeface="Arial"/>
                <a:ea typeface="+mn-ea"/>
                <a:cs typeface="+mn-cs"/>
              </a:rPr>
              <a:t>Achtung</a:t>
            </a:r>
            <a:r>
              <a:rPr lang="de-DE" sz="2200" spc="-1" dirty="0">
                <a:latin typeface="Arial"/>
                <a:ea typeface="+mn-ea"/>
                <a:cs typeface="+mn-cs"/>
              </a:rPr>
              <a:t>: auch im Channel gelöschte Dateien sind in der Dateiablage vorhanden, können aber vom Channel-Manager gelöscht werden.</a:t>
            </a:r>
          </a:p>
          <a:p>
            <a:pPr marL="342900" indent="-342900">
              <a:spcAft>
                <a:spcPts val="771"/>
              </a:spcAft>
              <a:buFont typeface="+mj-lt"/>
              <a:buAutoNum type="alphaLcPeriod"/>
              <a:tabLst>
                <a:tab pos="0" algn="l"/>
              </a:tabLst>
            </a:pPr>
            <a:r>
              <a:rPr lang="de-DE" sz="2200" spc="-1" dirty="0">
                <a:latin typeface="Arial"/>
                <a:ea typeface="+mn-ea"/>
                <a:cs typeface="+mn-cs"/>
              </a:rPr>
              <a:t>Dateien können nummerisch geordnet werden 01-99/001-999, sonst alphabetisch</a:t>
            </a:r>
          </a:p>
          <a:p>
            <a:pPr>
              <a:spcAft>
                <a:spcPts val="771"/>
              </a:spcAft>
              <a:tabLst>
                <a:tab pos="0" algn="l"/>
              </a:tabLst>
            </a:pPr>
            <a:endParaRPr lang="de-DE" sz="2200" spc="-1" dirty="0">
              <a:latin typeface="Arial"/>
              <a:ea typeface="+mn-ea"/>
              <a:cs typeface="+mn-cs"/>
            </a:endParaRPr>
          </a:p>
          <a:p>
            <a:pPr>
              <a:spcAft>
                <a:spcPts val="771"/>
              </a:spcAft>
              <a:tabLst>
                <a:tab pos="0" algn="l"/>
              </a:tabLst>
            </a:pPr>
            <a:r>
              <a:rPr lang="de-DE" sz="2200" spc="-1" dirty="0">
                <a:latin typeface="Arial"/>
                <a:ea typeface="+mn-ea"/>
                <a:cs typeface="+mn-cs"/>
              </a:rPr>
              <a:t>		nice </a:t>
            </a:r>
            <a:r>
              <a:rPr lang="de-DE" sz="2200" spc="-1" dirty="0" err="1">
                <a:latin typeface="Arial"/>
                <a:ea typeface="+mn-ea"/>
                <a:cs typeface="+mn-cs"/>
              </a:rPr>
              <a:t>to</a:t>
            </a:r>
            <a:r>
              <a:rPr lang="de-DE" sz="2200" spc="-1" dirty="0">
                <a:latin typeface="Arial"/>
                <a:ea typeface="+mn-ea"/>
                <a:cs typeface="+mn-cs"/>
              </a:rPr>
              <a:t> </a:t>
            </a:r>
            <a:r>
              <a:rPr lang="de-DE" sz="2200" spc="-1" dirty="0" err="1">
                <a:latin typeface="Arial"/>
                <a:ea typeface="+mn-ea"/>
                <a:cs typeface="+mn-cs"/>
              </a:rPr>
              <a:t>know</a:t>
            </a:r>
            <a:r>
              <a:rPr lang="de-DE" sz="2200" spc="-1" dirty="0">
                <a:latin typeface="Arial"/>
                <a:ea typeface="+mn-ea"/>
                <a:cs typeface="+mn-cs"/>
              </a:rPr>
              <a:t>: Klassennotizbuch von 	       weiter nutzbar (inkl. Abschnitte…)</a:t>
            </a:r>
          </a:p>
          <a:p>
            <a:pPr>
              <a:spcAft>
                <a:spcPts val="771"/>
              </a:spcAft>
              <a:tabLst>
                <a:tab pos="0" algn="l"/>
              </a:tabLst>
            </a:pPr>
            <a:r>
              <a:rPr lang="de-DE" sz="2200" spc="-1" dirty="0">
                <a:latin typeface="Arial"/>
                <a:ea typeface="+mn-ea"/>
                <a:cs typeface="+mn-cs"/>
              </a:rPr>
              <a:t>		Verlinkung unter Channel-Name möglich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3503118-4766-2BD1-44E0-1534B26247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4175" y="1734937"/>
            <a:ext cx="5727405" cy="480845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8FB958B6-8846-D2ED-E2B5-200A991CA27A}"/>
              </a:ext>
            </a:extLst>
          </p:cNvPr>
          <p:cNvSpPr/>
          <p:nvPr/>
        </p:nvSpPr>
        <p:spPr>
          <a:xfrm>
            <a:off x="2133411" y="1768175"/>
            <a:ext cx="369643" cy="47531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 descr="Feuerwerk Silhouette">
            <a:extLst>
              <a:ext uri="{FF2B5EF4-FFF2-40B4-BE49-F238E27FC236}">
                <a16:creationId xmlns:a16="http://schemas.microsoft.com/office/drawing/2014/main" id="{C168EB47-95A5-8108-88D3-C96253C83D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5330" y="4605241"/>
            <a:ext cx="914400" cy="914400"/>
          </a:xfrm>
          <a:prstGeom prst="rect">
            <a:avLst/>
          </a:prstGeom>
        </p:spPr>
      </p:pic>
      <p:pic>
        <p:nvPicPr>
          <p:cNvPr id="11" name="Picture 2" descr="OneNote kompakt - EDV-Profi-Seminare">
            <a:extLst>
              <a:ext uri="{FF2B5EF4-FFF2-40B4-BE49-F238E27FC236}">
                <a16:creationId xmlns:a16="http://schemas.microsoft.com/office/drawing/2014/main" id="{BD3AE35F-A2CB-1A8F-FDAC-BBFF6300FE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573" y="4561586"/>
            <a:ext cx="518690" cy="480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6DE45ACC-0E64-1E6D-CFEC-62B5045160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7672" y="5153904"/>
            <a:ext cx="2407500" cy="1266906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6E19690E-6B82-9BC9-69B2-0EDAAAB35A7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82899" y="5521325"/>
            <a:ext cx="4363881" cy="834830"/>
          </a:xfrm>
          <a:prstGeom prst="rect">
            <a:avLst/>
          </a:prstGeom>
        </p:spPr>
      </p:pic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10625059-3B4A-4867-9F33-C514A9762CA1}"/>
              </a:ext>
            </a:extLst>
          </p:cNvPr>
          <p:cNvCxnSpPr/>
          <p:nvPr/>
        </p:nvCxnSpPr>
        <p:spPr>
          <a:xfrm flipH="1">
            <a:off x="6298191" y="5519641"/>
            <a:ext cx="1553389" cy="35930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60944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5B1A20-B264-4124-A242-045F2BE03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Und jetzt: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3770BC2-0CE2-491C-8B30-4C09C7D67829}"/>
              </a:ext>
            </a:extLst>
          </p:cNvPr>
          <p:cNvSpPr txBox="1"/>
          <p:nvPr/>
        </p:nvSpPr>
        <p:spPr>
          <a:xfrm>
            <a:off x="970108" y="1505118"/>
            <a:ext cx="922164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6000" dirty="0"/>
              <a:t>Gewünschte Fortbildungen/Workshops:</a:t>
            </a:r>
          </a:p>
          <a:p>
            <a:pPr algn="ctr"/>
            <a:r>
              <a:rPr lang="de-DE" sz="6000" dirty="0"/>
              <a:t> </a:t>
            </a:r>
            <a:r>
              <a:rPr lang="de-DE" sz="4000" i="0" u="none" strike="noStrike" dirty="0">
                <a:solidFill>
                  <a:srgbClr val="0070C0"/>
                </a:solidFill>
                <a:effectLst/>
                <a:latin typeface="Source Sans Pro" panose="020B0503030403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https://kurzelinks.de/m99a</a:t>
            </a:r>
            <a:endParaRPr lang="de-DE" sz="4000" dirty="0">
              <a:solidFill>
                <a:srgbClr val="0070C0"/>
              </a:solidFill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4375301-128F-77A9-FD25-97474CFEF8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1817" y="3570136"/>
            <a:ext cx="2855049" cy="2886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70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PlaceHolder 1"/>
          <p:cNvSpPr>
            <a:spLocks noGrp="1"/>
          </p:cNvSpPr>
          <p:nvPr>
            <p:ph type="title"/>
          </p:nvPr>
        </p:nvSpPr>
        <p:spPr>
          <a:xfrm>
            <a:off x="1389960" y="1234440"/>
            <a:ext cx="3236040" cy="40680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de-DE" sz="4400" b="0" strike="noStrike" spc="-1" dirty="0">
                <a:solidFill>
                  <a:srgbClr val="FFFFFF"/>
                </a:solidFill>
                <a:latin typeface="Tw Cen MT"/>
              </a:rPr>
              <a:t>Vielen Dank!</a:t>
            </a:r>
            <a:endParaRPr lang="de-DE" sz="4400" b="0" strike="noStrike" spc="-1" dirty="0">
              <a:latin typeface="Arial"/>
            </a:endParaRPr>
          </a:p>
        </p:txBody>
      </p:sp>
      <p:sp>
        <p:nvSpPr>
          <p:cNvPr id="356" name="PlaceHolder 2"/>
          <p:cNvSpPr>
            <a:spLocks noGrp="1"/>
          </p:cNvSpPr>
          <p:nvPr>
            <p:ph type="ftr" idx="28"/>
          </p:nvPr>
        </p:nvSpPr>
        <p:spPr>
          <a:xfrm>
            <a:off x="6099120" y="6356520"/>
            <a:ext cx="41137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>
              <a:lnSpc>
                <a:spcPct val="100000"/>
              </a:lnSpc>
              <a:buNone/>
              <a:defRPr lang="de-DE" sz="1200" b="0" strike="noStrike" spc="-1">
                <a:solidFill>
                  <a:srgbClr val="8B8B8B"/>
                </a:solidFill>
                <a:latin typeface="Avenir Next LT Pro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lang="de-DE" sz="1200" b="0" strike="noStrike" spc="-1" dirty="0">
                <a:solidFill>
                  <a:srgbClr val="8B8B8B"/>
                </a:solidFill>
                <a:latin typeface="Avenir Next LT Pro"/>
              </a:rPr>
              <a:t>BBZ Cloud</a:t>
            </a:r>
            <a:endParaRPr lang="de-DE" sz="1200" b="0" strike="noStrike" spc="-1" dirty="0">
              <a:latin typeface="Times New Roman"/>
            </a:endParaRPr>
          </a:p>
        </p:txBody>
      </p:sp>
      <p:sp>
        <p:nvSpPr>
          <p:cNvPr id="357" name="PlaceHolder 3"/>
          <p:cNvSpPr>
            <a:spLocks noGrp="1"/>
          </p:cNvSpPr>
          <p:nvPr>
            <p:ph type="sldNum" idx="29"/>
          </p:nvPr>
        </p:nvSpPr>
        <p:spPr>
          <a:xfrm>
            <a:off x="10506600" y="6356520"/>
            <a:ext cx="84924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r">
              <a:lnSpc>
                <a:spcPct val="100000"/>
              </a:lnSpc>
              <a:buNone/>
              <a:defRPr lang="de-DE" sz="1200" b="0" strike="noStrike" spc="-1">
                <a:solidFill>
                  <a:srgbClr val="8B8B8B"/>
                </a:solidFill>
                <a:latin typeface="Avenir Next LT Pro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86414ED8-C4E1-43BE-A123-5B448B15C722}" type="slidenum">
              <a:rPr lang="de-DE" sz="1200" b="0" strike="noStrike" spc="-1">
                <a:solidFill>
                  <a:srgbClr val="8B8B8B"/>
                </a:solidFill>
                <a:latin typeface="Avenir Next LT Pro"/>
              </a:rPr>
              <a:t>24</a:t>
            </a:fld>
            <a:endParaRPr lang="de-DE" sz="1200" b="0" strike="noStrike" spc="-1" dirty="0">
              <a:latin typeface="Times New Roman"/>
            </a:endParaRPr>
          </a:p>
        </p:txBody>
      </p:sp>
      <p:sp>
        <p:nvSpPr>
          <p:cNvPr id="358" name="PlaceHolder 4"/>
          <p:cNvSpPr>
            <a:spLocks noGrp="1"/>
          </p:cNvSpPr>
          <p:nvPr>
            <p:ph/>
          </p:nvPr>
        </p:nvSpPr>
        <p:spPr>
          <a:xfrm>
            <a:off x="6666120" y="2551320"/>
            <a:ext cx="4708080" cy="1754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de-DE" sz="2400" b="0" strike="noStrike" spc="-1" dirty="0">
                <a:solidFill>
                  <a:srgbClr val="000000"/>
                </a:solidFill>
                <a:latin typeface="Avenir Next LT Pro"/>
              </a:rPr>
              <a:t>Kontaktiert mich gerne bei Fragen per schul.cloud oder per Mail!</a:t>
            </a:r>
            <a:endParaRPr lang="de-DE" sz="24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PlaceHolder 1"/>
          <p:cNvSpPr>
            <a:spLocks noGrp="1"/>
          </p:cNvSpPr>
          <p:nvPr>
            <p:ph type="title"/>
          </p:nvPr>
        </p:nvSpPr>
        <p:spPr>
          <a:xfrm>
            <a:off x="539640" y="365040"/>
            <a:ext cx="5805360" cy="13248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buNone/>
            </a:pPr>
            <a:r>
              <a:rPr lang="de-DE" sz="4200" b="0" strike="noStrike" spc="-1" dirty="0">
                <a:solidFill>
                  <a:srgbClr val="000000"/>
                </a:solidFill>
                <a:latin typeface="Tw Cen MT"/>
                <a:ea typeface="Tw Cen MT"/>
              </a:rPr>
              <a:t>Was ist und warum gibt es die BBZ Cloud?</a:t>
            </a:r>
            <a:endParaRPr lang="de-DE" sz="4200" b="0" strike="noStrike" spc="-1" dirty="0">
              <a:latin typeface="Arial"/>
            </a:endParaRPr>
          </a:p>
        </p:txBody>
      </p:sp>
      <p:grpSp>
        <p:nvGrpSpPr>
          <p:cNvPr id="283" name="Inhaltsplatzhalter 4"/>
          <p:cNvGrpSpPr/>
          <p:nvPr/>
        </p:nvGrpSpPr>
        <p:grpSpPr>
          <a:xfrm>
            <a:off x="539280" y="1825560"/>
            <a:ext cx="5806440" cy="4351320"/>
            <a:chOff x="539280" y="1825560"/>
            <a:chExt cx="5806440" cy="4351320"/>
          </a:xfrm>
        </p:grpSpPr>
        <p:sp>
          <p:nvSpPr>
            <p:cNvPr id="284" name="Rechteck 283"/>
            <p:cNvSpPr/>
            <p:nvPr/>
          </p:nvSpPr>
          <p:spPr>
            <a:xfrm>
              <a:off x="539640" y="1825560"/>
              <a:ext cx="5805360" cy="4351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5" name="Gerader Verbinder 284"/>
            <p:cNvSpPr/>
            <p:nvPr/>
          </p:nvSpPr>
          <p:spPr>
            <a:xfrm>
              <a:off x="539280" y="1827720"/>
              <a:ext cx="5806440" cy="360"/>
            </a:xfrm>
            <a:prstGeom prst="line">
              <a:avLst/>
            </a:prstGeom>
            <a:ln>
              <a:solidFill>
                <a:srgbClr val="EE7661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6" name="Rechteck 285"/>
            <p:cNvSpPr/>
            <p:nvPr/>
          </p:nvSpPr>
          <p:spPr>
            <a:xfrm>
              <a:off x="539640" y="1827720"/>
              <a:ext cx="5805360" cy="1448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83880" tIns="83880" rIns="83880" bIns="83880" numCol="1" spcCol="1440" anchor="t">
              <a:noAutofit/>
            </a:bodyPr>
            <a:lstStyle/>
            <a:p>
              <a:pPr>
                <a:lnSpc>
                  <a:spcPct val="90000"/>
                </a:lnSpc>
                <a:spcAft>
                  <a:spcPts val="771"/>
                </a:spcAft>
                <a:buNone/>
                <a:tabLst>
                  <a:tab pos="0" algn="l"/>
                </a:tabLst>
              </a:pPr>
              <a:r>
                <a:rPr lang="de-DE" sz="2200" b="0" strike="noStrike" spc="-1" dirty="0">
                  <a:solidFill>
                    <a:srgbClr val="000000"/>
                  </a:solidFill>
                  <a:latin typeface="Avenir Next LT Pro"/>
                  <a:ea typeface="DejaVu Sans"/>
                </a:rPr>
                <a:t>Die BBZ Cloud ist eine </a:t>
              </a:r>
              <a:r>
                <a:rPr lang="de-DE" sz="2200" b="1" strike="noStrike" spc="-1" dirty="0">
                  <a:solidFill>
                    <a:srgbClr val="000000"/>
                  </a:solidFill>
                  <a:latin typeface="Avenir Next LT Pro"/>
                  <a:ea typeface="DejaVu Sans"/>
                </a:rPr>
                <a:t>Anwendung</a:t>
              </a:r>
              <a:r>
                <a:rPr lang="de-DE" sz="2200" b="0" strike="noStrike" spc="-1" dirty="0">
                  <a:solidFill>
                    <a:srgbClr val="000000"/>
                  </a:solidFill>
                  <a:latin typeface="Avenir Next LT Pro"/>
                  <a:ea typeface="DejaVu Sans"/>
                </a:rPr>
                <a:t> für Windows (z. B. unsere </a:t>
              </a:r>
              <a:r>
                <a:rPr lang="de-DE" sz="2200" b="0" strike="noStrike" spc="-1" dirty="0" err="1">
                  <a:solidFill>
                    <a:srgbClr val="000000"/>
                  </a:solidFill>
                  <a:latin typeface="Avenir Next LT Pro"/>
                  <a:ea typeface="DejaVu Sans"/>
                </a:rPr>
                <a:t>Convertibles</a:t>
              </a:r>
              <a:r>
                <a:rPr lang="de-DE" sz="2200" b="0" strike="noStrike" spc="-1" dirty="0">
                  <a:solidFill>
                    <a:srgbClr val="000000"/>
                  </a:solidFill>
                  <a:latin typeface="Avenir Next LT Pro"/>
                  <a:ea typeface="DejaVu Sans"/>
                </a:rPr>
                <a:t>), Mac und Linux</a:t>
              </a:r>
              <a:endParaRPr lang="de-DE" sz="2200" b="0" strike="noStrike" spc="-1" dirty="0">
                <a:latin typeface="Arial"/>
              </a:endParaRPr>
            </a:p>
          </p:txBody>
        </p:sp>
        <p:sp>
          <p:nvSpPr>
            <p:cNvPr id="287" name="Gerader Verbinder 286"/>
            <p:cNvSpPr/>
            <p:nvPr/>
          </p:nvSpPr>
          <p:spPr>
            <a:xfrm>
              <a:off x="539280" y="3277080"/>
              <a:ext cx="5806440" cy="360"/>
            </a:xfrm>
            <a:prstGeom prst="line">
              <a:avLst/>
            </a:prstGeom>
            <a:ln>
              <a:solidFill>
                <a:srgbClr val="EE7661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8" name="Rechteck 287"/>
            <p:cNvSpPr/>
            <p:nvPr/>
          </p:nvSpPr>
          <p:spPr>
            <a:xfrm>
              <a:off x="539640" y="3277080"/>
              <a:ext cx="5805360" cy="1448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83880" tIns="83880" rIns="83880" bIns="83880" numCol="1" spcCol="1440" anchor="t">
              <a:noAutofit/>
            </a:bodyPr>
            <a:lstStyle/>
            <a:p>
              <a:pPr>
                <a:lnSpc>
                  <a:spcPct val="90000"/>
                </a:lnSpc>
                <a:spcAft>
                  <a:spcPts val="771"/>
                </a:spcAft>
                <a:buNone/>
                <a:tabLst>
                  <a:tab pos="0" algn="l"/>
                </a:tabLst>
              </a:pPr>
              <a:r>
                <a:rPr lang="de-DE" sz="2200" b="0" strike="noStrike" spc="-1">
                  <a:solidFill>
                    <a:srgbClr val="000000"/>
                  </a:solidFill>
                  <a:latin typeface="Avenir Next LT Pro"/>
                  <a:ea typeface="DejaVu Sans"/>
                </a:rPr>
                <a:t>Sie stellt eine </a:t>
              </a:r>
              <a:r>
                <a:rPr lang="de-DE" sz="2200" b="1" strike="noStrike" spc="-1">
                  <a:solidFill>
                    <a:srgbClr val="000000"/>
                  </a:solidFill>
                  <a:latin typeface="Avenir Next LT Pro"/>
                  <a:ea typeface="DejaVu Sans"/>
                </a:rPr>
                <a:t>einheitliche Oberfläche</a:t>
              </a:r>
              <a:r>
                <a:rPr lang="de-DE" sz="2200" b="0" strike="noStrike" spc="-1">
                  <a:solidFill>
                    <a:srgbClr val="000000"/>
                  </a:solidFill>
                  <a:latin typeface="Avenir Next LT Pro"/>
                  <a:ea typeface="DejaVu Sans"/>
                </a:rPr>
                <a:t> für verschiedene Dienste bereit, die als sog. Web Apps eingebunden sind</a:t>
              </a:r>
              <a:endParaRPr lang="de-DE" sz="2200" b="0" strike="noStrike" spc="-1">
                <a:latin typeface="Arial"/>
              </a:endParaRPr>
            </a:p>
          </p:txBody>
        </p:sp>
        <p:sp>
          <p:nvSpPr>
            <p:cNvPr id="289" name="Gerader Verbinder 288"/>
            <p:cNvSpPr/>
            <p:nvPr/>
          </p:nvSpPr>
          <p:spPr>
            <a:xfrm>
              <a:off x="539280" y="4726440"/>
              <a:ext cx="5806440" cy="360"/>
            </a:xfrm>
            <a:prstGeom prst="line">
              <a:avLst/>
            </a:prstGeom>
            <a:ln>
              <a:solidFill>
                <a:srgbClr val="EE7661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0" name="Rechteck 289"/>
            <p:cNvSpPr/>
            <p:nvPr/>
          </p:nvSpPr>
          <p:spPr>
            <a:xfrm>
              <a:off x="539640" y="4726440"/>
              <a:ext cx="5805360" cy="1448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83880" tIns="83880" rIns="83880" bIns="83880" numCol="1" spcCol="1440" anchor="t">
              <a:noAutofit/>
            </a:bodyPr>
            <a:lstStyle/>
            <a:p>
              <a:pPr>
                <a:lnSpc>
                  <a:spcPct val="90000"/>
                </a:lnSpc>
                <a:spcAft>
                  <a:spcPts val="771"/>
                </a:spcAft>
                <a:buNone/>
                <a:tabLst>
                  <a:tab pos="0" algn="l"/>
                </a:tabLst>
              </a:pPr>
              <a:r>
                <a:rPr lang="de-DE" sz="2200" b="0" strike="noStrike" spc="-1">
                  <a:solidFill>
                    <a:srgbClr val="000000"/>
                  </a:solidFill>
                  <a:latin typeface="Avenir Next LT Pro"/>
                  <a:ea typeface="DejaVu Sans"/>
                </a:rPr>
                <a:t>Die BBZ Cloud App soll </a:t>
              </a:r>
              <a:r>
                <a:rPr lang="de-DE" sz="2200" b="1" strike="noStrike" spc="-1">
                  <a:solidFill>
                    <a:srgbClr val="000000"/>
                  </a:solidFill>
                  <a:latin typeface="Avenir Next LT Pro"/>
                  <a:ea typeface="DejaVu Sans"/>
                </a:rPr>
                <a:t>MS Teams ersetzen</a:t>
              </a:r>
              <a:r>
                <a:rPr lang="de-DE" sz="2200" b="0" strike="noStrike" spc="-1">
                  <a:solidFill>
                    <a:srgbClr val="000000"/>
                  </a:solidFill>
                  <a:latin typeface="Avenir Next LT Pro"/>
                  <a:ea typeface="DejaVu Sans"/>
                </a:rPr>
                <a:t> und alle zentralen digitalen Dienste an unserer Schule zusammenführen </a:t>
              </a:r>
              <a:endParaRPr lang="de-DE" sz="2200" b="0" strike="noStrike" spc="-1">
                <a:latin typeface="Arial"/>
              </a:endParaRPr>
            </a:p>
          </p:txBody>
        </p:sp>
      </p:grpSp>
      <p:sp>
        <p:nvSpPr>
          <p:cNvPr id="293" name="PlaceHolder 2"/>
          <p:cNvSpPr>
            <a:spLocks noGrp="1"/>
          </p:cNvSpPr>
          <p:nvPr>
            <p:ph type="ftr" idx="14"/>
          </p:nvPr>
        </p:nvSpPr>
        <p:spPr>
          <a:xfrm>
            <a:off x="4038480" y="6356520"/>
            <a:ext cx="41137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ctr">
              <a:lnSpc>
                <a:spcPct val="100000"/>
              </a:lnSpc>
              <a:buNone/>
              <a:defRPr lang="de-DE" sz="1200" b="0" strike="noStrike" spc="-1">
                <a:solidFill>
                  <a:srgbClr val="8B8B8B"/>
                </a:solidFill>
                <a:latin typeface="Avenir Next LT Pro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lang="de-DE" sz="1200" b="0" strike="noStrike" spc="-1">
                <a:solidFill>
                  <a:srgbClr val="8B8B8B"/>
                </a:solidFill>
                <a:latin typeface="Avenir Next LT Pro"/>
              </a:rPr>
              <a:t>BBZ Cloud</a:t>
            </a:r>
            <a:endParaRPr lang="de-DE" sz="1200" b="0" strike="noStrike" spc="-1">
              <a:latin typeface="Times New Roman"/>
            </a:endParaRPr>
          </a:p>
        </p:txBody>
      </p:sp>
      <p:sp>
        <p:nvSpPr>
          <p:cNvPr id="294" name="PlaceHolder 3"/>
          <p:cNvSpPr>
            <a:spLocks noGrp="1"/>
          </p:cNvSpPr>
          <p:nvPr>
            <p:ph type="sldNum" idx="15"/>
          </p:nvPr>
        </p:nvSpPr>
        <p:spPr>
          <a:xfrm>
            <a:off x="86104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r">
              <a:lnSpc>
                <a:spcPct val="100000"/>
              </a:lnSpc>
              <a:buNone/>
              <a:defRPr lang="de-DE" sz="1200" b="0" strike="noStrike" spc="-1">
                <a:solidFill>
                  <a:srgbClr val="8B8B8B"/>
                </a:solidFill>
                <a:latin typeface="Avenir Next LT Pro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A593C138-4DC5-4FFD-838D-7748FB749B18}" type="slidenum">
              <a:rPr lang="de-DE" sz="1200" b="0" strike="noStrike" spc="-1">
                <a:solidFill>
                  <a:srgbClr val="8B8B8B"/>
                </a:solidFill>
                <a:latin typeface="Avenir Next LT Pro"/>
              </a:rPr>
              <a:t>3</a:t>
            </a:fld>
            <a:endParaRPr lang="de-DE" sz="1200" b="0" strike="noStrike" spc="-1">
              <a:latin typeface="Times New Roman"/>
            </a:endParaRPr>
          </a:p>
        </p:txBody>
      </p:sp>
      <p:sp>
        <p:nvSpPr>
          <p:cNvPr id="2" name="Grafik 6">
            <a:extLst>
              <a:ext uri="{FF2B5EF4-FFF2-40B4-BE49-F238E27FC236}">
                <a16:creationId xmlns:a16="http://schemas.microsoft.com/office/drawing/2014/main" id="{C6836996-3686-7926-ED1F-772101416FF9}"/>
              </a:ext>
            </a:extLst>
          </p:cNvPr>
          <p:cNvSpPr/>
          <p:nvPr/>
        </p:nvSpPr>
        <p:spPr>
          <a:xfrm>
            <a:off x="6636600" y="1175475"/>
            <a:ext cx="5399456" cy="3891960"/>
          </a:xfrm>
          <a:custGeom>
            <a:avLst/>
            <a:gdLst/>
            <a:ahLst/>
            <a:cxnLst/>
            <a:rect l="l" t="t" r="r" b="b"/>
            <a:pathLst>
              <a:path w="4579832" h="5347063">
                <a:moveTo>
                  <a:pt x="106985" y="0"/>
                </a:moveTo>
                <a:lnTo>
                  <a:pt x="4472847" y="0"/>
                </a:lnTo>
                <a:cubicBezTo>
                  <a:pt x="4531933" y="0"/>
                  <a:pt x="4579832" y="47899"/>
                  <a:pt x="4579832" y="106985"/>
                </a:cubicBezTo>
                <a:lnTo>
                  <a:pt x="4579832" y="5240078"/>
                </a:lnTo>
                <a:cubicBezTo>
                  <a:pt x="4579832" y="5299164"/>
                  <a:pt x="4531933" y="5347063"/>
                  <a:pt x="4472847" y="5347063"/>
                </a:cubicBezTo>
                <a:lnTo>
                  <a:pt x="106985" y="5347063"/>
                </a:lnTo>
                <a:cubicBezTo>
                  <a:pt x="47899" y="5347063"/>
                  <a:pt x="0" y="5299164"/>
                  <a:pt x="0" y="5240078"/>
                </a:cubicBezTo>
                <a:lnTo>
                  <a:pt x="0" y="106985"/>
                </a:lnTo>
                <a:cubicBezTo>
                  <a:pt x="0" y="47899"/>
                  <a:pt x="47899" y="0"/>
                  <a:pt x="106985" y="0"/>
                </a:cubicBez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Freeform: Shape 36"/>
          <p:cNvSpPr/>
          <p:nvPr/>
        </p:nvSpPr>
        <p:spPr>
          <a:xfrm>
            <a:off x="10208520" y="0"/>
            <a:ext cx="1134000" cy="477000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6" name="Arc 38"/>
          <p:cNvSpPr/>
          <p:nvPr/>
        </p:nvSpPr>
        <p:spPr>
          <a:xfrm rot="10800000" flipV="1">
            <a:off x="556920" y="1065240"/>
            <a:ext cx="4082400" cy="4082400"/>
          </a:xfrm>
          <a:prstGeom prst="arc">
            <a:avLst>
              <a:gd name="adj1" fmla="val 16200000"/>
              <a:gd name="adj2" fmla="val 0"/>
            </a:avLst>
          </a:prstGeom>
          <a:noFill/>
          <a:ln w="127000" cap="rnd">
            <a:solidFill>
              <a:srgbClr val="2CC3B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7" name="Rectangle 40"/>
          <p:cNvSpPr/>
          <p:nvPr/>
        </p:nvSpPr>
        <p:spPr>
          <a:xfrm>
            <a:off x="0" y="0"/>
            <a:ext cx="12191040" cy="6856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8" name="Arc 42"/>
          <p:cNvSpPr/>
          <p:nvPr/>
        </p:nvSpPr>
        <p:spPr>
          <a:xfrm rot="16012200" flipH="1">
            <a:off x="547920" y="3147120"/>
            <a:ext cx="2986920" cy="2986920"/>
          </a:xfrm>
          <a:prstGeom prst="arc">
            <a:avLst>
              <a:gd name="adj1" fmla="val 14441841"/>
              <a:gd name="adj2" fmla="val 0"/>
            </a:avLst>
          </a:prstGeom>
          <a:noFill/>
          <a:ln w="127000" cap="rnd">
            <a:solidFill>
              <a:srgbClr val="2CC3B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9" name="PlaceHolder 1"/>
          <p:cNvSpPr>
            <a:spLocks noGrp="1"/>
          </p:cNvSpPr>
          <p:nvPr>
            <p:ph type="title"/>
          </p:nvPr>
        </p:nvSpPr>
        <p:spPr>
          <a:xfrm>
            <a:off x="182880" y="72000"/>
            <a:ext cx="7425720" cy="5821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rmAutofit/>
          </a:bodyPr>
          <a:lstStyle/>
          <a:p>
            <a:pPr marL="457200" indent="-457200">
              <a:lnSpc>
                <a:spcPct val="90000"/>
              </a:lnSpc>
              <a:buNone/>
              <a:tabLst>
                <a:tab pos="0" algn="l"/>
              </a:tabLst>
            </a:pPr>
            <a:r>
              <a:rPr lang="de-DE" sz="3200" b="0" strike="noStrike" spc="-1">
                <a:solidFill>
                  <a:srgbClr val="000000"/>
                </a:solidFill>
                <a:latin typeface="Tw Cen MT"/>
              </a:rPr>
              <a:t>Welche Dienste sind hier vereint?</a:t>
            </a:r>
            <a:endParaRPr lang="de-DE" sz="3200" b="0" strike="noStrike" spc="-1">
              <a:latin typeface="Arial"/>
            </a:endParaRPr>
          </a:p>
        </p:txBody>
      </p:sp>
      <p:sp>
        <p:nvSpPr>
          <p:cNvPr id="300" name="Grafik 6"/>
          <p:cNvSpPr/>
          <p:nvPr/>
        </p:nvSpPr>
        <p:spPr>
          <a:xfrm>
            <a:off x="2064600" y="654480"/>
            <a:ext cx="8067240" cy="5870520"/>
          </a:xfrm>
          <a:custGeom>
            <a:avLst/>
            <a:gdLst/>
            <a:ahLst/>
            <a:cxnLst/>
            <a:rect l="l" t="t" r="r" b="b"/>
            <a:pathLst>
              <a:path w="4579832" h="5347063">
                <a:moveTo>
                  <a:pt x="106985" y="0"/>
                </a:moveTo>
                <a:lnTo>
                  <a:pt x="4472847" y="0"/>
                </a:lnTo>
                <a:cubicBezTo>
                  <a:pt x="4531933" y="0"/>
                  <a:pt x="4579832" y="47899"/>
                  <a:pt x="4579832" y="106985"/>
                </a:cubicBezTo>
                <a:lnTo>
                  <a:pt x="4579832" y="5240078"/>
                </a:lnTo>
                <a:cubicBezTo>
                  <a:pt x="4579832" y="5299164"/>
                  <a:pt x="4531933" y="5347063"/>
                  <a:pt x="4472847" y="5347063"/>
                </a:cubicBezTo>
                <a:lnTo>
                  <a:pt x="106985" y="5347063"/>
                </a:lnTo>
                <a:cubicBezTo>
                  <a:pt x="47899" y="5347063"/>
                  <a:pt x="0" y="5299164"/>
                  <a:pt x="0" y="5240078"/>
                </a:cubicBezTo>
                <a:lnTo>
                  <a:pt x="0" y="106985"/>
                </a:lnTo>
                <a:cubicBezTo>
                  <a:pt x="0" y="47899"/>
                  <a:pt x="47899" y="0"/>
                  <a:pt x="106985" y="0"/>
                </a:cubicBez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1" name="Rectangle 44"/>
          <p:cNvSpPr/>
          <p:nvPr/>
        </p:nvSpPr>
        <p:spPr>
          <a:xfrm>
            <a:off x="11038680" y="447480"/>
            <a:ext cx="732960" cy="732960"/>
          </a:xfrm>
          <a:prstGeom prst="rect">
            <a:avLst/>
          </a:prstGeom>
          <a:noFill/>
          <a:ln w="127000">
            <a:solidFill>
              <a:srgbClr val="FF951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Rechteck 301"/>
          <p:cNvSpPr/>
          <p:nvPr/>
        </p:nvSpPr>
        <p:spPr>
          <a:xfrm>
            <a:off x="540000" y="2126160"/>
            <a:ext cx="3419280" cy="3273120"/>
          </a:xfrm>
          <a:prstGeom prst="rect">
            <a:avLst/>
          </a:prstGeom>
          <a:solidFill>
            <a:schemeClr val="accent1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5080" tIns="1702800" rIns="145080" bIns="764640" numCol="1" spcCol="1440" anchor="t">
            <a:noAutofit/>
          </a:bodyPr>
          <a:lstStyle/>
          <a:p>
            <a:pPr algn="ctr">
              <a:lnSpc>
                <a:spcPct val="90000"/>
              </a:lnSpc>
              <a:spcAft>
                <a:spcPts val="349"/>
              </a:spcAft>
              <a:buNone/>
              <a:tabLst>
                <a:tab pos="0" algn="l"/>
              </a:tabLst>
            </a:pPr>
            <a:r>
              <a:rPr lang="de-DE" sz="1600" b="0" strike="noStrike" spc="-1">
                <a:solidFill>
                  <a:srgbClr val="000000"/>
                </a:solidFill>
                <a:latin typeface="Avenir Next LT Pro"/>
                <a:ea typeface="DejaVu Sans"/>
              </a:rPr>
              <a:t>Ladet Euch zunächst das Installationsprogramm für Windows herunter:</a:t>
            </a:r>
            <a:endParaRPr lang="de-DE" sz="1600" b="0" strike="noStrike" spc="-1">
              <a:latin typeface="Arial"/>
            </a:endParaRPr>
          </a:p>
          <a:p>
            <a:pPr algn="ctr">
              <a:lnSpc>
                <a:spcPct val="90000"/>
              </a:lnSpc>
              <a:spcAft>
                <a:spcPts val="349"/>
              </a:spcAft>
              <a:buNone/>
              <a:tabLst>
                <a:tab pos="0" algn="l"/>
              </a:tabLst>
            </a:pPr>
            <a:r>
              <a:rPr lang="de-DE" sz="1600" b="1" u="sng" strike="noStrike" spc="-1">
                <a:solidFill>
                  <a:srgbClr val="E50CBC"/>
                </a:solidFill>
                <a:uFillTx/>
                <a:latin typeface="Avenir Next LT Pro"/>
                <a:ea typeface="DejaVu Sans"/>
                <a:hlinkClick r:id="rId3"/>
              </a:rPr>
              <a:t>https://kurzelinks.de/bbzcloud</a:t>
            </a:r>
            <a:endParaRPr lang="de-DE" sz="1600" b="0" strike="noStrike" spc="-1">
              <a:latin typeface="Arial"/>
            </a:endParaRPr>
          </a:p>
        </p:txBody>
      </p:sp>
      <p:sp>
        <p:nvSpPr>
          <p:cNvPr id="303" name="PlaceHolder 1"/>
          <p:cNvSpPr>
            <a:spLocks noGrp="1"/>
          </p:cNvSpPr>
          <p:nvPr>
            <p:ph type="title"/>
          </p:nvPr>
        </p:nvSpPr>
        <p:spPr>
          <a:xfrm>
            <a:off x="539640" y="365040"/>
            <a:ext cx="10514520" cy="13244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de-DE" sz="4400" b="0" strike="noStrike" spc="-1">
                <a:solidFill>
                  <a:srgbClr val="000000"/>
                </a:solidFill>
                <a:latin typeface="Tw Cen MT"/>
              </a:rPr>
              <a:t>Installation</a:t>
            </a:r>
            <a:endParaRPr lang="de-DE" sz="4400" b="0" strike="noStrike" spc="-1">
              <a:latin typeface="Arial"/>
            </a:endParaRPr>
          </a:p>
        </p:txBody>
      </p:sp>
      <p:sp>
        <p:nvSpPr>
          <p:cNvPr id="304" name="PlaceHolder 2"/>
          <p:cNvSpPr>
            <a:spLocks noGrp="1"/>
          </p:cNvSpPr>
          <p:nvPr>
            <p:ph type="ftr" idx="16"/>
          </p:nvPr>
        </p:nvSpPr>
        <p:spPr>
          <a:xfrm>
            <a:off x="4038480" y="6356520"/>
            <a:ext cx="41137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ctr">
              <a:lnSpc>
                <a:spcPct val="100000"/>
              </a:lnSpc>
              <a:buNone/>
              <a:defRPr lang="de-DE" sz="1200" b="0" strike="noStrike" spc="-1">
                <a:solidFill>
                  <a:srgbClr val="8B8B8B"/>
                </a:solidFill>
                <a:latin typeface="Avenir Next LT Pro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lang="de-DE" sz="1200" b="0" strike="noStrike" spc="-1">
                <a:solidFill>
                  <a:srgbClr val="8B8B8B"/>
                </a:solidFill>
                <a:latin typeface="Avenir Next LT Pro"/>
              </a:rPr>
              <a:t>BBZ Cloud</a:t>
            </a:r>
            <a:endParaRPr lang="de-DE" sz="1200" b="0" strike="noStrike" spc="-1">
              <a:latin typeface="Times New Roman"/>
            </a:endParaRPr>
          </a:p>
        </p:txBody>
      </p:sp>
      <p:sp>
        <p:nvSpPr>
          <p:cNvPr id="305" name="PlaceHolder 3"/>
          <p:cNvSpPr>
            <a:spLocks noGrp="1"/>
          </p:cNvSpPr>
          <p:nvPr>
            <p:ph type="sldNum" idx="17"/>
          </p:nvPr>
        </p:nvSpPr>
        <p:spPr>
          <a:xfrm>
            <a:off x="86104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r">
              <a:lnSpc>
                <a:spcPct val="100000"/>
              </a:lnSpc>
              <a:buNone/>
              <a:defRPr lang="de-DE" sz="1200" b="0" strike="noStrike" spc="-1">
                <a:solidFill>
                  <a:srgbClr val="8B8B8B"/>
                </a:solidFill>
                <a:latin typeface="Avenir Next LT Pro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5341E2EE-031E-4AA5-9E74-D797210562C8}" type="slidenum">
              <a:rPr lang="de-DE" sz="1200" b="0" strike="noStrike" spc="-1">
                <a:solidFill>
                  <a:srgbClr val="8B8B8B"/>
                </a:solidFill>
                <a:latin typeface="Avenir Next LT Pro"/>
              </a:rPr>
              <a:t>5</a:t>
            </a:fld>
            <a:endParaRPr lang="de-DE" sz="1200" b="0" strike="noStrike" spc="-1">
              <a:latin typeface="Times New Roman"/>
            </a:endParaRPr>
          </a:p>
        </p:txBody>
      </p:sp>
      <p:sp>
        <p:nvSpPr>
          <p:cNvPr id="306" name="Gerader Verbinder 305"/>
          <p:cNvSpPr/>
          <p:nvPr/>
        </p:nvSpPr>
        <p:spPr>
          <a:xfrm>
            <a:off x="3472920" y="4252860"/>
            <a:ext cx="1802880" cy="513720"/>
          </a:xfrm>
          <a:prstGeom prst="line">
            <a:avLst/>
          </a:prstGeom>
          <a:ln w="72000">
            <a:solidFill>
              <a:srgbClr val="FF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7" name="Rechteck 306"/>
          <p:cNvSpPr/>
          <p:nvPr/>
        </p:nvSpPr>
        <p:spPr>
          <a:xfrm>
            <a:off x="1066680" y="1252800"/>
            <a:ext cx="10057320" cy="4351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8" name="Ellipse 307"/>
          <p:cNvSpPr/>
          <p:nvPr/>
        </p:nvSpPr>
        <p:spPr>
          <a:xfrm>
            <a:off x="1800000" y="2458440"/>
            <a:ext cx="780840" cy="7808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0840" tIns="127080" rIns="60840" bIns="127080" numCol="1" spcCol="144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1329"/>
              </a:spcAft>
              <a:buNone/>
              <a:tabLst>
                <a:tab pos="0" algn="l"/>
              </a:tabLst>
            </a:pPr>
            <a:r>
              <a:rPr lang="de-DE" sz="3800" b="0" strike="noStrike" spc="-1">
                <a:solidFill>
                  <a:srgbClr val="FFFFFF"/>
                </a:solidFill>
                <a:latin typeface="Avenir Next LT Pro"/>
                <a:ea typeface="DejaVu Sans"/>
              </a:rPr>
              <a:t>1</a:t>
            </a:r>
            <a:endParaRPr lang="de-DE" sz="3800" b="0" strike="noStrike" spc="-1">
              <a:latin typeface="Arial"/>
            </a:endParaRPr>
          </a:p>
        </p:txBody>
      </p:sp>
      <p:sp>
        <p:nvSpPr>
          <p:cNvPr id="309" name="Rechteck 308"/>
          <p:cNvSpPr/>
          <p:nvPr/>
        </p:nvSpPr>
        <p:spPr>
          <a:xfrm>
            <a:off x="540000" y="5399640"/>
            <a:ext cx="3419280" cy="360"/>
          </a:xfrm>
          <a:prstGeom prst="rect">
            <a:avLst/>
          </a:prstGeom>
          <a:solidFill>
            <a:schemeClr val="accent3">
              <a:hueOff val="0"/>
              <a:satOff val="0"/>
              <a:lumOff val="0"/>
              <a:alphaOff val="0"/>
            </a:schemeClr>
          </a:solidFill>
          <a:ln>
            <a:solidFill>
              <a:srgbClr val="FFFFFF"/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10" name="Grafik 309"/>
          <p:cNvPicPr/>
          <p:nvPr/>
        </p:nvPicPr>
        <p:blipFill>
          <a:blip r:embed="rId4"/>
          <a:stretch/>
        </p:blipFill>
        <p:spPr>
          <a:xfrm>
            <a:off x="5275800" y="191160"/>
            <a:ext cx="5547240" cy="5928840"/>
          </a:xfrm>
          <a:prstGeom prst="rect">
            <a:avLst/>
          </a:prstGeom>
          <a:ln w="0">
            <a:noFill/>
          </a:ln>
        </p:spPr>
      </p:pic>
      <p:sp>
        <p:nvSpPr>
          <p:cNvPr id="311" name="Ellipse 310"/>
          <p:cNvSpPr/>
          <p:nvPr/>
        </p:nvSpPr>
        <p:spPr>
          <a:xfrm>
            <a:off x="9268920" y="5096520"/>
            <a:ext cx="1259280" cy="429120"/>
          </a:xfrm>
          <a:prstGeom prst="ellipse">
            <a:avLst/>
          </a:prstGeom>
          <a:noFill/>
          <a:ln w="7200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502ED213-5D06-44D2-B36B-E58C9A9F0F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6830" y="382633"/>
            <a:ext cx="7971211" cy="5563082"/>
          </a:xfrm>
          <a:prstGeom prst="rect">
            <a:avLst/>
          </a:prstGeom>
        </p:spPr>
      </p:pic>
      <p:sp>
        <p:nvSpPr>
          <p:cNvPr id="312" name="PlaceHolder 1"/>
          <p:cNvSpPr>
            <a:spLocks noGrp="1"/>
          </p:cNvSpPr>
          <p:nvPr>
            <p:ph type="title"/>
          </p:nvPr>
        </p:nvSpPr>
        <p:spPr>
          <a:xfrm>
            <a:off x="539640" y="365040"/>
            <a:ext cx="10514520" cy="13244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de-DE" sz="4400" b="0" strike="noStrike" spc="-1">
                <a:solidFill>
                  <a:srgbClr val="000000"/>
                </a:solidFill>
                <a:latin typeface="Tw Cen MT"/>
              </a:rPr>
              <a:t>Installation</a:t>
            </a:r>
            <a:endParaRPr lang="de-DE" sz="4400" b="0" strike="noStrike" spc="-1">
              <a:latin typeface="Arial"/>
            </a:endParaRPr>
          </a:p>
        </p:txBody>
      </p:sp>
      <p:sp>
        <p:nvSpPr>
          <p:cNvPr id="313" name="Rechteck 312"/>
          <p:cNvSpPr/>
          <p:nvPr/>
        </p:nvSpPr>
        <p:spPr>
          <a:xfrm>
            <a:off x="1066680" y="1263240"/>
            <a:ext cx="10057320" cy="4351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4" name="Rechteck 313"/>
          <p:cNvSpPr/>
          <p:nvPr/>
        </p:nvSpPr>
        <p:spPr>
          <a:xfrm>
            <a:off x="1066680" y="2160000"/>
            <a:ext cx="2532600" cy="3059280"/>
          </a:xfrm>
          <a:prstGeom prst="rect">
            <a:avLst/>
          </a:prstGeom>
          <a:solidFill>
            <a:schemeClr val="accent2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5080" tIns="1702800" rIns="145080" bIns="764640" numCol="1" spcCol="1440" anchor="t">
            <a:noAutofit/>
          </a:bodyPr>
          <a:lstStyle/>
          <a:p>
            <a:pPr algn="ctr">
              <a:lnSpc>
                <a:spcPct val="90000"/>
              </a:lnSpc>
              <a:spcAft>
                <a:spcPts val="349"/>
              </a:spcAft>
              <a:buNone/>
              <a:tabLst>
                <a:tab pos="0" algn="l"/>
              </a:tabLst>
            </a:pPr>
            <a:r>
              <a:rPr lang="de-DE" sz="1600" b="0" strike="noStrike" spc="-1">
                <a:solidFill>
                  <a:srgbClr val="000000"/>
                </a:solidFill>
                <a:latin typeface="Avenir Next LT Pro"/>
                <a:ea typeface="DejaVu Sans"/>
              </a:rPr>
              <a:t>Geht in den Ordner „</a:t>
            </a:r>
            <a:r>
              <a:rPr lang="de-DE" sz="1600" b="1" strike="noStrike" spc="-1">
                <a:solidFill>
                  <a:srgbClr val="000000"/>
                </a:solidFill>
                <a:latin typeface="Avenir Next LT Pro"/>
                <a:ea typeface="DejaVu Sans"/>
              </a:rPr>
              <a:t>Downloads</a:t>
            </a:r>
            <a:r>
              <a:rPr lang="de-DE" sz="1600" b="0" strike="noStrike" spc="-1">
                <a:solidFill>
                  <a:srgbClr val="000000"/>
                </a:solidFill>
                <a:latin typeface="Avenir Next LT Pro"/>
                <a:ea typeface="DejaVu Sans"/>
              </a:rPr>
              <a:t>“ auf Eurem Rechner und startet das Installationsprogramm.</a:t>
            </a:r>
            <a:endParaRPr lang="de-DE" sz="1600" b="0" strike="noStrike" spc="-1">
              <a:latin typeface="Arial"/>
            </a:endParaRPr>
          </a:p>
        </p:txBody>
      </p:sp>
      <p:sp>
        <p:nvSpPr>
          <p:cNvPr id="315" name="Ellipse 314"/>
          <p:cNvSpPr/>
          <p:nvPr/>
        </p:nvSpPr>
        <p:spPr>
          <a:xfrm>
            <a:off x="1918800" y="2420280"/>
            <a:ext cx="780840" cy="7808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0840" tIns="127080" rIns="60840" bIns="127080" numCol="1" spcCol="144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1329"/>
              </a:spcAft>
              <a:buNone/>
              <a:tabLst>
                <a:tab pos="0" algn="l"/>
              </a:tabLst>
            </a:pPr>
            <a:r>
              <a:rPr lang="de-DE" sz="3800" b="0" strike="noStrike" spc="-1">
                <a:solidFill>
                  <a:srgbClr val="FFFFFF"/>
                </a:solidFill>
                <a:latin typeface="Avenir Next LT Pro"/>
                <a:ea typeface="DejaVu Sans"/>
              </a:rPr>
              <a:t>2</a:t>
            </a:r>
            <a:endParaRPr lang="de-DE" sz="3800" b="0" strike="noStrike" spc="-1">
              <a:latin typeface="Arial"/>
            </a:endParaRPr>
          </a:p>
        </p:txBody>
      </p:sp>
      <p:sp>
        <p:nvSpPr>
          <p:cNvPr id="316" name="Rechteck 315"/>
          <p:cNvSpPr/>
          <p:nvPr/>
        </p:nvSpPr>
        <p:spPr>
          <a:xfrm>
            <a:off x="1066680" y="5219640"/>
            <a:ext cx="2532600" cy="360"/>
          </a:xfrm>
          <a:prstGeom prst="rect">
            <a:avLst/>
          </a:prstGeom>
          <a:solidFill>
            <a:schemeClr val="accent5">
              <a:hueOff val="0"/>
              <a:satOff val="0"/>
              <a:lumOff val="0"/>
              <a:alphaOff val="0"/>
            </a:schemeClr>
          </a:solidFill>
          <a:ln>
            <a:solidFill>
              <a:srgbClr val="4E91F0"/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7" name="PlaceHolder 2"/>
          <p:cNvSpPr>
            <a:spLocks noGrp="1"/>
          </p:cNvSpPr>
          <p:nvPr>
            <p:ph type="ftr" idx="18"/>
          </p:nvPr>
        </p:nvSpPr>
        <p:spPr>
          <a:xfrm>
            <a:off x="4038480" y="6356520"/>
            <a:ext cx="41137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ctr">
              <a:lnSpc>
                <a:spcPct val="100000"/>
              </a:lnSpc>
              <a:buNone/>
              <a:defRPr lang="de-DE" sz="1200" b="0" strike="noStrike" spc="-1">
                <a:solidFill>
                  <a:srgbClr val="8B8B8B"/>
                </a:solidFill>
                <a:latin typeface="Avenir Next LT Pro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lang="de-DE" sz="1200" b="0" strike="noStrike" spc="-1">
                <a:solidFill>
                  <a:srgbClr val="8B8B8B"/>
                </a:solidFill>
                <a:latin typeface="Avenir Next LT Pro"/>
              </a:rPr>
              <a:t>BBZ Cloud</a:t>
            </a:r>
            <a:endParaRPr lang="de-DE" sz="1200" b="0" strike="noStrike" spc="-1">
              <a:latin typeface="Times New Roman"/>
            </a:endParaRPr>
          </a:p>
        </p:txBody>
      </p:sp>
      <p:sp>
        <p:nvSpPr>
          <p:cNvPr id="318" name="PlaceHolder 3"/>
          <p:cNvSpPr>
            <a:spLocks noGrp="1"/>
          </p:cNvSpPr>
          <p:nvPr>
            <p:ph type="sldNum" idx="19"/>
          </p:nvPr>
        </p:nvSpPr>
        <p:spPr>
          <a:xfrm>
            <a:off x="86104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r">
              <a:lnSpc>
                <a:spcPct val="100000"/>
              </a:lnSpc>
              <a:buNone/>
              <a:defRPr lang="de-DE" sz="1200" b="0" strike="noStrike" spc="-1">
                <a:solidFill>
                  <a:srgbClr val="8B8B8B"/>
                </a:solidFill>
                <a:latin typeface="Avenir Next LT Pro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B7171DE4-81A0-4EB5-B81B-B041425D65C3}" type="slidenum">
              <a:rPr lang="de-DE" sz="1200" b="0" strike="noStrike" spc="-1">
                <a:solidFill>
                  <a:srgbClr val="8B8B8B"/>
                </a:solidFill>
                <a:latin typeface="Avenir Next LT Pro"/>
              </a:rPr>
              <a:t>6</a:t>
            </a:fld>
            <a:endParaRPr lang="de-DE" sz="1200" b="0" strike="noStrike" spc="-1">
              <a:latin typeface="Times New Roman"/>
            </a:endParaRPr>
          </a:p>
        </p:txBody>
      </p:sp>
      <p:sp>
        <p:nvSpPr>
          <p:cNvPr id="320" name="Rechteck 319"/>
          <p:cNvSpPr/>
          <p:nvPr/>
        </p:nvSpPr>
        <p:spPr>
          <a:xfrm>
            <a:off x="5940000" y="3240000"/>
            <a:ext cx="3813600" cy="2699280"/>
          </a:xfrm>
          <a:prstGeom prst="rect">
            <a:avLst/>
          </a:prstGeom>
          <a:solidFill>
            <a:srgbClr val="FFFFFF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1" name="Rechteck 320"/>
          <p:cNvSpPr/>
          <p:nvPr/>
        </p:nvSpPr>
        <p:spPr>
          <a:xfrm>
            <a:off x="6006830" y="1925100"/>
            <a:ext cx="3464284" cy="1079280"/>
          </a:xfrm>
          <a:prstGeom prst="rect">
            <a:avLst/>
          </a:prstGeom>
          <a:solidFill>
            <a:srgbClr val="FFFFFF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2" name="Gerader Verbinder 321"/>
          <p:cNvSpPr/>
          <p:nvPr/>
        </p:nvSpPr>
        <p:spPr>
          <a:xfrm flipV="1">
            <a:off x="3407398" y="3239999"/>
            <a:ext cx="2532601" cy="1083215"/>
          </a:xfrm>
          <a:prstGeom prst="line">
            <a:avLst/>
          </a:prstGeom>
          <a:ln w="72000">
            <a:solidFill>
              <a:srgbClr val="FF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3" name="Rechteck 322"/>
          <p:cNvSpPr/>
          <p:nvPr/>
        </p:nvSpPr>
        <p:spPr>
          <a:xfrm>
            <a:off x="6120360" y="3240360"/>
            <a:ext cx="1439280" cy="359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de-DE" sz="1800" b="0" strike="noStrike" spc="-1">
                <a:solidFill>
                  <a:srgbClr val="FF0000"/>
                </a:solidFill>
                <a:latin typeface="Arial"/>
                <a:ea typeface="DejaVu Sans"/>
              </a:rPr>
              <a:t>Doppelklick</a:t>
            </a:r>
            <a:endParaRPr lang="de-DE" sz="1800" b="0" strike="noStrike" spc="-1">
              <a:latin typeface="Arial"/>
            </a:endParaRPr>
          </a:p>
        </p:txBody>
      </p:sp>
      <p:sp>
        <p:nvSpPr>
          <p:cNvPr id="15" name="Gerader Verbinder 14">
            <a:extLst>
              <a:ext uri="{FF2B5EF4-FFF2-40B4-BE49-F238E27FC236}">
                <a16:creationId xmlns:a16="http://schemas.microsoft.com/office/drawing/2014/main" id="{5209E43E-4E2C-4488-934A-DEAE3B75CEAB}"/>
              </a:ext>
            </a:extLst>
          </p:cNvPr>
          <p:cNvSpPr/>
          <p:nvPr/>
        </p:nvSpPr>
        <p:spPr>
          <a:xfrm flipV="1">
            <a:off x="2753425" y="2908843"/>
            <a:ext cx="1285056" cy="864121"/>
          </a:xfrm>
          <a:prstGeom prst="line">
            <a:avLst/>
          </a:prstGeom>
          <a:ln w="72000">
            <a:solidFill>
              <a:srgbClr val="FF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PlaceHolder 1"/>
          <p:cNvSpPr>
            <a:spLocks noGrp="1"/>
          </p:cNvSpPr>
          <p:nvPr>
            <p:ph type="title"/>
          </p:nvPr>
        </p:nvSpPr>
        <p:spPr>
          <a:xfrm>
            <a:off x="539640" y="365040"/>
            <a:ext cx="10514520" cy="13244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de-DE" sz="4400" b="0" strike="noStrike" spc="-1">
                <a:solidFill>
                  <a:srgbClr val="000000"/>
                </a:solidFill>
                <a:latin typeface="Tw Cen MT"/>
              </a:rPr>
              <a:t>Installation</a:t>
            </a:r>
            <a:endParaRPr lang="de-DE" sz="4400" b="0" strike="noStrike" spc="-1">
              <a:latin typeface="Arial"/>
            </a:endParaRPr>
          </a:p>
        </p:txBody>
      </p:sp>
      <p:sp>
        <p:nvSpPr>
          <p:cNvPr id="325" name="Rechteck 324"/>
          <p:cNvSpPr/>
          <p:nvPr/>
        </p:nvSpPr>
        <p:spPr>
          <a:xfrm>
            <a:off x="1066680" y="1252800"/>
            <a:ext cx="10057320" cy="4351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6" name="Rechteck 325"/>
          <p:cNvSpPr/>
          <p:nvPr/>
        </p:nvSpPr>
        <p:spPr>
          <a:xfrm>
            <a:off x="3132000" y="1800000"/>
            <a:ext cx="5579640" cy="3419640"/>
          </a:xfrm>
          <a:prstGeom prst="rect">
            <a:avLst/>
          </a:prstGeom>
          <a:solidFill>
            <a:schemeClr val="accent4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5080" tIns="1320480" rIns="145080" bIns="382320" numCol="1" spcCol="1440" anchor="t">
            <a:noAutofit/>
          </a:bodyPr>
          <a:lstStyle/>
          <a:p>
            <a:pPr algn="ctr">
              <a:lnSpc>
                <a:spcPct val="90000"/>
              </a:lnSpc>
              <a:spcAft>
                <a:spcPts val="349"/>
              </a:spcAft>
              <a:buNone/>
              <a:tabLst>
                <a:tab pos="0" algn="l"/>
              </a:tabLst>
            </a:pPr>
            <a:endParaRPr lang="de-DE" sz="1600" b="0" strike="noStrike" spc="-1" dirty="0">
              <a:latin typeface="Arial"/>
            </a:endParaRPr>
          </a:p>
          <a:p>
            <a:pPr algn="ctr">
              <a:lnSpc>
                <a:spcPct val="90000"/>
              </a:lnSpc>
              <a:spcAft>
                <a:spcPts val="349"/>
              </a:spcAft>
              <a:buNone/>
              <a:tabLst>
                <a:tab pos="0" algn="l"/>
              </a:tabLst>
            </a:pPr>
            <a:endParaRPr lang="de-DE" sz="1800" b="0" strike="noStrike" spc="-1" dirty="0">
              <a:latin typeface="Arial"/>
            </a:endParaRPr>
          </a:p>
          <a:p>
            <a:pPr algn="ctr">
              <a:lnSpc>
                <a:spcPct val="90000"/>
              </a:lnSpc>
              <a:spcAft>
                <a:spcPts val="349"/>
              </a:spcAft>
              <a:buNone/>
              <a:tabLst>
                <a:tab pos="0" algn="l"/>
              </a:tabLst>
            </a:pPr>
            <a:r>
              <a:rPr lang="de-DE" sz="1800" b="0" strike="noStrike" spc="-1" dirty="0">
                <a:solidFill>
                  <a:srgbClr val="000000"/>
                </a:solidFill>
                <a:latin typeface="Avenir Next LT Pro"/>
                <a:ea typeface="DejaVu Sans"/>
              </a:rPr>
              <a:t>Das Programm installiert sich automatisch und startet dann die App direkt.</a:t>
            </a:r>
            <a:endParaRPr lang="de-DE" sz="1800" b="0" strike="noStrike" spc="-1" dirty="0">
              <a:latin typeface="Arial"/>
            </a:endParaRPr>
          </a:p>
        </p:txBody>
      </p:sp>
      <p:sp>
        <p:nvSpPr>
          <p:cNvPr id="327" name="Ellipse 326"/>
          <p:cNvSpPr/>
          <p:nvPr/>
        </p:nvSpPr>
        <p:spPr>
          <a:xfrm>
            <a:off x="5472000" y="2082960"/>
            <a:ext cx="879480" cy="84888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0840" tIns="127080" rIns="60840" bIns="127080" numCol="1" spcCol="144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1329"/>
              </a:spcAft>
              <a:buNone/>
              <a:tabLst>
                <a:tab pos="0" algn="l"/>
              </a:tabLst>
            </a:pPr>
            <a:r>
              <a:rPr lang="de-DE" sz="3800" b="0" strike="noStrike" spc="-1">
                <a:solidFill>
                  <a:srgbClr val="FFFFFF"/>
                </a:solidFill>
                <a:latin typeface="Avenir Next LT Pro"/>
                <a:ea typeface="DejaVu Sans"/>
              </a:rPr>
              <a:t>3</a:t>
            </a:r>
            <a:endParaRPr lang="de-DE" sz="3800" b="0" strike="noStrike" spc="-1">
              <a:latin typeface="Arial"/>
            </a:endParaRPr>
          </a:p>
        </p:txBody>
      </p:sp>
      <p:sp>
        <p:nvSpPr>
          <p:cNvPr id="328" name="Rechteck 327"/>
          <p:cNvSpPr/>
          <p:nvPr/>
        </p:nvSpPr>
        <p:spPr>
          <a:xfrm>
            <a:off x="3132000" y="5219640"/>
            <a:ext cx="5579640" cy="360"/>
          </a:xfrm>
          <a:prstGeom prst="rect">
            <a:avLst/>
          </a:prstGeom>
          <a:solidFill>
            <a:schemeClr val="accent4"/>
          </a:solidFill>
          <a:ln>
            <a:solidFill>
              <a:srgbClr val="2CC3B4"/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9" name="PlaceHolder 2"/>
          <p:cNvSpPr>
            <a:spLocks noGrp="1"/>
          </p:cNvSpPr>
          <p:nvPr>
            <p:ph type="ftr" idx="20"/>
          </p:nvPr>
        </p:nvSpPr>
        <p:spPr>
          <a:xfrm>
            <a:off x="4038480" y="6356520"/>
            <a:ext cx="41137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ctr">
              <a:lnSpc>
                <a:spcPct val="100000"/>
              </a:lnSpc>
              <a:buNone/>
              <a:defRPr lang="de-DE" sz="1200" b="0" strike="noStrike" spc="-1">
                <a:solidFill>
                  <a:srgbClr val="8B8B8B"/>
                </a:solidFill>
                <a:latin typeface="Avenir Next LT Pro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lang="de-DE" sz="1200" b="0" strike="noStrike" spc="-1" dirty="0">
                <a:solidFill>
                  <a:srgbClr val="8B8B8B"/>
                </a:solidFill>
                <a:latin typeface="Avenir Next LT Pro"/>
              </a:rPr>
              <a:t>BBZ Cloud</a:t>
            </a:r>
            <a:endParaRPr lang="de-DE" sz="1200" b="0" strike="noStrike" spc="-1" dirty="0">
              <a:latin typeface="Times New Roman"/>
            </a:endParaRPr>
          </a:p>
        </p:txBody>
      </p:sp>
      <p:sp>
        <p:nvSpPr>
          <p:cNvPr id="330" name="PlaceHolder 3"/>
          <p:cNvSpPr>
            <a:spLocks noGrp="1"/>
          </p:cNvSpPr>
          <p:nvPr>
            <p:ph type="sldNum" idx="21"/>
          </p:nvPr>
        </p:nvSpPr>
        <p:spPr>
          <a:xfrm>
            <a:off x="86104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r">
              <a:lnSpc>
                <a:spcPct val="100000"/>
              </a:lnSpc>
              <a:buNone/>
              <a:defRPr lang="de-DE" sz="1200" b="0" strike="noStrike" spc="-1">
                <a:solidFill>
                  <a:srgbClr val="8B8B8B"/>
                </a:solidFill>
                <a:latin typeface="Avenir Next LT Pro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88B9D545-F68D-447E-9FCB-5001CDEF4D2F}" type="slidenum">
              <a:rPr lang="de-DE" sz="1200" b="0" strike="noStrike" spc="-1">
                <a:solidFill>
                  <a:srgbClr val="8B8B8B"/>
                </a:solidFill>
                <a:latin typeface="Avenir Next LT Pro"/>
              </a:rPr>
              <a:t>7</a:t>
            </a:fld>
            <a:endParaRPr lang="de-DE" sz="1200" b="0" strike="noStrike" spc="-1">
              <a:latin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PlaceHolder 1"/>
          <p:cNvSpPr>
            <a:spLocks noGrp="1"/>
          </p:cNvSpPr>
          <p:nvPr>
            <p:ph type="title"/>
          </p:nvPr>
        </p:nvSpPr>
        <p:spPr>
          <a:xfrm>
            <a:off x="539640" y="365040"/>
            <a:ext cx="10514520" cy="13244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de-DE" sz="4400" b="0" strike="noStrike" spc="-1">
                <a:solidFill>
                  <a:srgbClr val="000000"/>
                </a:solidFill>
                <a:latin typeface="Tw Cen MT"/>
              </a:rPr>
              <a:t>Installation</a:t>
            </a:r>
            <a:endParaRPr lang="de-DE" sz="4400" b="0" strike="noStrike" spc="-1">
              <a:latin typeface="Arial"/>
            </a:endParaRPr>
          </a:p>
        </p:txBody>
      </p:sp>
      <p:sp>
        <p:nvSpPr>
          <p:cNvPr id="332" name="Rechteck 331"/>
          <p:cNvSpPr/>
          <p:nvPr/>
        </p:nvSpPr>
        <p:spPr>
          <a:xfrm>
            <a:off x="1066680" y="1252800"/>
            <a:ext cx="10057320" cy="4351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3" name="Rechteck 332"/>
          <p:cNvSpPr/>
          <p:nvPr/>
        </p:nvSpPr>
        <p:spPr>
          <a:xfrm>
            <a:off x="720000" y="1893960"/>
            <a:ext cx="2339640" cy="3325680"/>
          </a:xfrm>
          <a:prstGeom prst="rect">
            <a:avLst/>
          </a:prstGeom>
          <a:solidFill>
            <a:schemeClr val="accent5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5080" tIns="1702800" rIns="145080" bIns="764640" numCol="1" spcCol="1440" anchor="t">
            <a:noAutofit/>
          </a:bodyPr>
          <a:lstStyle/>
          <a:p>
            <a:pPr algn="ctr">
              <a:lnSpc>
                <a:spcPct val="90000"/>
              </a:lnSpc>
              <a:spcAft>
                <a:spcPts val="349"/>
              </a:spcAft>
              <a:buNone/>
              <a:tabLst>
                <a:tab pos="0" algn="l"/>
              </a:tabLst>
            </a:pPr>
            <a:endParaRPr lang="de-DE" sz="1600" b="0" strike="noStrike" spc="-1" dirty="0">
              <a:latin typeface="Arial"/>
            </a:endParaRPr>
          </a:p>
          <a:p>
            <a:pPr algn="ctr">
              <a:lnSpc>
                <a:spcPct val="90000"/>
              </a:lnSpc>
              <a:spcAft>
                <a:spcPts val="349"/>
              </a:spcAft>
              <a:buNone/>
              <a:tabLst>
                <a:tab pos="0" algn="l"/>
              </a:tabLst>
            </a:pPr>
            <a:r>
              <a:rPr lang="de-DE" sz="1600" b="0" strike="noStrike" spc="-1" dirty="0">
                <a:solidFill>
                  <a:srgbClr val="000000"/>
                </a:solidFill>
                <a:latin typeface="Avenir Next LT Pro"/>
                <a:ea typeface="DejaVu Sans"/>
              </a:rPr>
              <a:t>Die BBZ Cloud App ist bei Euch auf dem Computer installiert!</a:t>
            </a:r>
          </a:p>
          <a:p>
            <a:pPr algn="ctr">
              <a:lnSpc>
                <a:spcPct val="90000"/>
              </a:lnSpc>
              <a:spcAft>
                <a:spcPts val="349"/>
              </a:spcAft>
              <a:buNone/>
              <a:tabLst>
                <a:tab pos="0" algn="l"/>
              </a:tabLst>
            </a:pPr>
            <a:r>
              <a:rPr lang="de-DE" sz="1600" spc="-1" dirty="0">
                <a:solidFill>
                  <a:srgbClr val="000000"/>
                </a:solidFill>
                <a:latin typeface="Avenir Next LT Pro"/>
              </a:rPr>
              <a:t>So sieht sie nach dem ersten Start aus </a:t>
            </a:r>
            <a:r>
              <a:rPr lang="de-DE" sz="1600" spc="-1" dirty="0">
                <a:solidFill>
                  <a:srgbClr val="000000"/>
                </a:solidFill>
                <a:latin typeface="Avenir Next LT Pro"/>
                <a:sym typeface="Wingdings" panose="05000000000000000000" pitchFamily="2" charset="2"/>
              </a:rPr>
              <a:t></a:t>
            </a:r>
            <a:endParaRPr lang="de-DE" sz="1600" b="0" strike="noStrike" spc="-1" dirty="0">
              <a:latin typeface="Arial"/>
            </a:endParaRPr>
          </a:p>
        </p:txBody>
      </p:sp>
      <p:sp>
        <p:nvSpPr>
          <p:cNvPr id="334" name="Ellipse 333"/>
          <p:cNvSpPr/>
          <p:nvPr/>
        </p:nvSpPr>
        <p:spPr>
          <a:xfrm>
            <a:off x="1440000" y="2160000"/>
            <a:ext cx="780840" cy="78084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0840" tIns="127080" rIns="60840" bIns="127080" numCol="1" spcCol="144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1329"/>
              </a:spcAft>
              <a:buNone/>
              <a:tabLst>
                <a:tab pos="0" algn="l"/>
              </a:tabLst>
            </a:pPr>
            <a:r>
              <a:rPr lang="de-DE" sz="3800" b="0" strike="noStrike" spc="-1">
                <a:solidFill>
                  <a:srgbClr val="FFFFFF"/>
                </a:solidFill>
                <a:latin typeface="Avenir Next LT Pro"/>
                <a:ea typeface="DejaVu Sans"/>
              </a:rPr>
              <a:t>4</a:t>
            </a:r>
            <a:endParaRPr lang="de-DE" sz="3800" b="0" strike="noStrike" spc="-1">
              <a:latin typeface="Arial"/>
            </a:endParaRPr>
          </a:p>
        </p:txBody>
      </p:sp>
      <p:sp>
        <p:nvSpPr>
          <p:cNvPr id="335" name="Rechteck 334"/>
          <p:cNvSpPr/>
          <p:nvPr/>
        </p:nvSpPr>
        <p:spPr>
          <a:xfrm>
            <a:off x="720000" y="5219640"/>
            <a:ext cx="2339640" cy="360"/>
          </a:xfrm>
          <a:prstGeom prst="rect">
            <a:avLst/>
          </a:prstGeom>
          <a:solidFill>
            <a:schemeClr val="accent4">
              <a:hueOff val="0"/>
              <a:satOff val="0"/>
              <a:lumOff val="0"/>
              <a:alphaOff val="0"/>
            </a:schemeClr>
          </a:solidFill>
          <a:ln>
            <a:solidFill>
              <a:srgbClr val="C097F8"/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6" name="PlaceHolder 2"/>
          <p:cNvSpPr>
            <a:spLocks noGrp="1"/>
          </p:cNvSpPr>
          <p:nvPr>
            <p:ph type="ftr" idx="22"/>
          </p:nvPr>
        </p:nvSpPr>
        <p:spPr>
          <a:xfrm>
            <a:off x="4038480" y="6356520"/>
            <a:ext cx="41137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ctr">
              <a:lnSpc>
                <a:spcPct val="100000"/>
              </a:lnSpc>
              <a:buNone/>
              <a:defRPr lang="de-DE" sz="1200" b="0" strike="noStrike" spc="-1">
                <a:solidFill>
                  <a:srgbClr val="8B8B8B"/>
                </a:solidFill>
                <a:latin typeface="Avenir Next LT Pro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lang="de-DE" sz="1200" b="0" strike="noStrike" spc="-1" dirty="0">
                <a:solidFill>
                  <a:srgbClr val="8B8B8B"/>
                </a:solidFill>
                <a:latin typeface="Avenir Next LT Pro"/>
              </a:rPr>
              <a:t>BBZ Cloud</a:t>
            </a:r>
            <a:endParaRPr lang="de-DE" sz="1200" b="0" strike="noStrike" spc="-1" dirty="0">
              <a:latin typeface="Times New Roman"/>
            </a:endParaRPr>
          </a:p>
        </p:txBody>
      </p:sp>
      <p:sp>
        <p:nvSpPr>
          <p:cNvPr id="337" name="PlaceHolder 3"/>
          <p:cNvSpPr>
            <a:spLocks noGrp="1"/>
          </p:cNvSpPr>
          <p:nvPr>
            <p:ph type="sldNum" idx="23"/>
          </p:nvPr>
        </p:nvSpPr>
        <p:spPr>
          <a:xfrm>
            <a:off x="86104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r">
              <a:lnSpc>
                <a:spcPct val="100000"/>
              </a:lnSpc>
              <a:buNone/>
              <a:defRPr lang="de-DE" sz="1200" b="0" strike="noStrike" spc="-1">
                <a:solidFill>
                  <a:srgbClr val="8B8B8B"/>
                </a:solidFill>
                <a:latin typeface="Avenir Next LT Pro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71ABA38A-F026-4CC2-9D1F-A52BF43A9191}" type="slidenum">
              <a:rPr lang="de-DE" sz="1200" b="0" strike="noStrike" spc="-1">
                <a:solidFill>
                  <a:srgbClr val="8B8B8B"/>
                </a:solidFill>
                <a:latin typeface="Avenir Next LT Pro"/>
              </a:rPr>
              <a:t>8</a:t>
            </a:fld>
            <a:endParaRPr lang="de-DE" sz="1200" b="0" strike="noStrike" spc="-1">
              <a:latin typeface="Times New Roman"/>
            </a:endParaRPr>
          </a:p>
        </p:txBody>
      </p:sp>
      <p:pic>
        <p:nvPicPr>
          <p:cNvPr id="338" name="Grafik 337"/>
          <p:cNvPicPr/>
          <p:nvPr/>
        </p:nvPicPr>
        <p:blipFill>
          <a:blip r:embed="rId3"/>
          <a:srcRect l="342" t="96" b="380"/>
          <a:stretch/>
        </p:blipFill>
        <p:spPr>
          <a:xfrm>
            <a:off x="3544560" y="1027260"/>
            <a:ext cx="8287222" cy="5104964"/>
          </a:xfrm>
          <a:prstGeom prst="rect">
            <a:avLst/>
          </a:prstGeom>
          <a:ln w="0">
            <a:solidFill>
              <a:srgbClr val="3465A4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PlaceHolder 1"/>
          <p:cNvSpPr>
            <a:spLocks noGrp="1"/>
          </p:cNvSpPr>
          <p:nvPr>
            <p:ph type="title"/>
          </p:nvPr>
        </p:nvSpPr>
        <p:spPr>
          <a:xfrm>
            <a:off x="539640" y="365040"/>
            <a:ext cx="10514520" cy="13244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90000"/>
              </a:lnSpc>
              <a:buNone/>
            </a:pPr>
            <a:r>
              <a:rPr lang="de-DE" sz="4400" b="0" strike="noStrike" spc="-1">
                <a:solidFill>
                  <a:srgbClr val="000000"/>
                </a:solidFill>
                <a:latin typeface="Tw Cen MT"/>
              </a:rPr>
              <a:t>Einstellungen</a:t>
            </a:r>
            <a:endParaRPr lang="de-DE" sz="4400" b="0" strike="noStrike" spc="-1">
              <a:latin typeface="Arial"/>
            </a:endParaRPr>
          </a:p>
        </p:txBody>
      </p:sp>
      <p:sp>
        <p:nvSpPr>
          <p:cNvPr id="340" name="Rechteck 339"/>
          <p:cNvSpPr/>
          <p:nvPr/>
        </p:nvSpPr>
        <p:spPr>
          <a:xfrm>
            <a:off x="1066680" y="1252800"/>
            <a:ext cx="10057320" cy="4351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1" name="PlaceHolder 2"/>
          <p:cNvSpPr>
            <a:spLocks noGrp="1"/>
          </p:cNvSpPr>
          <p:nvPr>
            <p:ph type="ftr" idx="24"/>
          </p:nvPr>
        </p:nvSpPr>
        <p:spPr>
          <a:xfrm>
            <a:off x="4038480" y="6356520"/>
            <a:ext cx="41137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ctr">
              <a:lnSpc>
                <a:spcPct val="100000"/>
              </a:lnSpc>
              <a:buNone/>
              <a:defRPr lang="de-DE" sz="1200" b="0" strike="noStrike" spc="-1">
                <a:solidFill>
                  <a:srgbClr val="8B8B8B"/>
                </a:solidFill>
                <a:latin typeface="Avenir Next LT Pro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lang="de-DE" sz="1200" b="0" strike="noStrike" spc="-1">
                <a:solidFill>
                  <a:srgbClr val="8B8B8B"/>
                </a:solidFill>
                <a:latin typeface="Avenir Next LT Pro"/>
              </a:rPr>
              <a:t>BBZ Cloud</a:t>
            </a:r>
            <a:endParaRPr lang="de-DE" sz="1200" b="0" strike="noStrike" spc="-1">
              <a:latin typeface="Times New Roman"/>
            </a:endParaRPr>
          </a:p>
        </p:txBody>
      </p:sp>
      <p:sp>
        <p:nvSpPr>
          <p:cNvPr id="342" name="PlaceHolder 3"/>
          <p:cNvSpPr>
            <a:spLocks noGrp="1"/>
          </p:cNvSpPr>
          <p:nvPr>
            <p:ph type="sldNum" idx="25"/>
          </p:nvPr>
        </p:nvSpPr>
        <p:spPr>
          <a:xfrm>
            <a:off x="86104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r">
              <a:lnSpc>
                <a:spcPct val="100000"/>
              </a:lnSpc>
              <a:buNone/>
              <a:defRPr lang="de-DE" sz="1200" b="0" strike="noStrike" spc="-1">
                <a:solidFill>
                  <a:srgbClr val="8B8B8B"/>
                </a:solidFill>
                <a:latin typeface="Avenir Next LT Pro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CE1DD65D-04CB-46EA-87A7-C6B6C3F888EB}" type="slidenum">
              <a:rPr lang="de-DE" sz="1200" b="0" strike="noStrike" spc="-1">
                <a:solidFill>
                  <a:srgbClr val="8B8B8B"/>
                </a:solidFill>
                <a:latin typeface="Avenir Next LT Pro"/>
              </a:rPr>
              <a:t>9</a:t>
            </a:fld>
            <a:endParaRPr lang="de-DE" sz="1200" b="0" strike="noStrike" spc="-1">
              <a:latin typeface="Times New Roman"/>
            </a:endParaRPr>
          </a:p>
        </p:txBody>
      </p:sp>
      <p:pic>
        <p:nvPicPr>
          <p:cNvPr id="343" name="Grafik 342"/>
          <p:cNvPicPr/>
          <p:nvPr/>
        </p:nvPicPr>
        <p:blipFill>
          <a:blip r:embed="rId3"/>
          <a:stretch/>
        </p:blipFill>
        <p:spPr>
          <a:xfrm>
            <a:off x="360000" y="180000"/>
            <a:ext cx="5303520" cy="6120000"/>
          </a:xfrm>
          <a:prstGeom prst="rect">
            <a:avLst/>
          </a:prstGeom>
          <a:ln w="0">
            <a:noFill/>
          </a:ln>
        </p:spPr>
      </p:pic>
      <p:sp>
        <p:nvSpPr>
          <p:cNvPr id="344" name="Textfeld 343"/>
          <p:cNvSpPr txBox="1"/>
          <p:nvPr/>
        </p:nvSpPr>
        <p:spPr>
          <a:xfrm>
            <a:off x="6421680" y="1980000"/>
            <a:ext cx="5278320" cy="39297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de-DE" sz="1800" b="0" strike="noStrike" spc="-1">
                <a:latin typeface="Arial"/>
              </a:rPr>
              <a:t>1. Klick auf dieses Symbol: </a:t>
            </a:r>
          </a:p>
          <a:p>
            <a:endParaRPr lang="de-DE" sz="1800" b="0" strike="noStrike" spc="-1">
              <a:latin typeface="Arial"/>
            </a:endParaRPr>
          </a:p>
          <a:p>
            <a:endParaRPr lang="de-DE" sz="1800" b="0" strike="noStrike" spc="-1">
              <a:latin typeface="Arial"/>
            </a:endParaRPr>
          </a:p>
          <a:p>
            <a:r>
              <a:rPr lang="de-DE" sz="1800" b="0" strike="noStrike" spc="-1">
                <a:latin typeface="Arial"/>
              </a:rPr>
              <a:t>2. Die Einstellungsseite wird geöffnet.</a:t>
            </a:r>
          </a:p>
          <a:p>
            <a:endParaRPr lang="de-DE" sz="1800" b="0" strike="noStrike" spc="-1">
              <a:latin typeface="Arial"/>
            </a:endParaRPr>
          </a:p>
          <a:p>
            <a:r>
              <a:rPr lang="de-DE" sz="1800" b="0" strike="noStrike" spc="-1">
                <a:latin typeface="Arial"/>
              </a:rPr>
              <a:t>Hier kann der Autostart der App beim Systemstart aktiviert werden.</a:t>
            </a:r>
          </a:p>
          <a:p>
            <a:endParaRPr lang="de-DE" sz="1800" b="0" strike="noStrike" spc="-1">
              <a:latin typeface="Arial"/>
            </a:endParaRPr>
          </a:p>
          <a:p>
            <a:r>
              <a:rPr lang="de-DE" sz="1800" b="0" strike="noStrike" spc="-1">
                <a:latin typeface="Arial"/>
              </a:rPr>
              <a:t>Hier können die einzelnen Apps aktiviert und deaktiviert werden</a:t>
            </a:r>
          </a:p>
          <a:p>
            <a:endParaRPr lang="de-DE" sz="1800" b="0" strike="noStrike" spc="-1">
              <a:latin typeface="Arial"/>
            </a:endParaRPr>
          </a:p>
          <a:p>
            <a:r>
              <a:rPr lang="de-DE" sz="1800" b="0" strike="noStrike" spc="-1">
                <a:latin typeface="Arial"/>
              </a:rPr>
              <a:t>Hier können bis zu zwei eigene WebApps hinzugefügt werden</a:t>
            </a:r>
          </a:p>
          <a:p>
            <a:endParaRPr lang="de-DE" sz="1800" b="0" strike="noStrike" spc="-1">
              <a:latin typeface="Arial"/>
            </a:endParaRPr>
          </a:p>
          <a:p>
            <a:r>
              <a:rPr lang="de-DE" sz="1800" b="1" strike="noStrike" spc="-1">
                <a:latin typeface="Arial"/>
              </a:rPr>
              <a:t>Zum Abschluss immer auf Speichern klicken!</a:t>
            </a:r>
            <a:endParaRPr lang="de-DE" sz="1800" b="0" strike="noStrike" spc="-1">
              <a:latin typeface="Arial"/>
            </a:endParaRPr>
          </a:p>
        </p:txBody>
      </p:sp>
      <p:pic>
        <p:nvPicPr>
          <p:cNvPr id="345" name="Grafik 344"/>
          <p:cNvPicPr/>
          <p:nvPr/>
        </p:nvPicPr>
        <p:blipFill>
          <a:blip r:embed="rId4"/>
          <a:stretch/>
        </p:blipFill>
        <p:spPr>
          <a:xfrm>
            <a:off x="9347040" y="1800000"/>
            <a:ext cx="732960" cy="751680"/>
          </a:xfrm>
          <a:prstGeom prst="rect">
            <a:avLst/>
          </a:prstGeom>
          <a:ln w="0">
            <a:noFill/>
          </a:ln>
        </p:spPr>
      </p:pic>
      <p:sp>
        <p:nvSpPr>
          <p:cNvPr id="346" name="Gerader Verbinder 345"/>
          <p:cNvSpPr/>
          <p:nvPr/>
        </p:nvSpPr>
        <p:spPr>
          <a:xfrm flipH="1" flipV="1">
            <a:off x="4320000" y="3060000"/>
            <a:ext cx="2160000" cy="1260000"/>
          </a:xfrm>
          <a:prstGeom prst="line">
            <a:avLst/>
          </a:prstGeom>
          <a:ln w="36000">
            <a:solidFill>
              <a:srgbClr val="FF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7" name="Gerader Verbinder 346"/>
          <p:cNvSpPr/>
          <p:nvPr/>
        </p:nvSpPr>
        <p:spPr>
          <a:xfrm flipH="1" flipV="1">
            <a:off x="2520000" y="1080000"/>
            <a:ext cx="3901680" cy="2520000"/>
          </a:xfrm>
          <a:prstGeom prst="line">
            <a:avLst/>
          </a:prstGeom>
          <a:ln w="36000">
            <a:solidFill>
              <a:srgbClr val="FF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8" name="Gerader Verbinder 347"/>
          <p:cNvSpPr/>
          <p:nvPr/>
        </p:nvSpPr>
        <p:spPr>
          <a:xfrm flipH="1" flipV="1">
            <a:off x="4065732" y="5087412"/>
            <a:ext cx="2304467" cy="120347"/>
          </a:xfrm>
          <a:prstGeom prst="line">
            <a:avLst/>
          </a:prstGeom>
          <a:ln w="36000">
            <a:solidFill>
              <a:srgbClr val="FF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9" name="Gerader Verbinder 348"/>
          <p:cNvSpPr/>
          <p:nvPr/>
        </p:nvSpPr>
        <p:spPr>
          <a:xfrm flipH="1">
            <a:off x="1334347" y="5992253"/>
            <a:ext cx="5013066" cy="252760"/>
          </a:xfrm>
          <a:prstGeom prst="line">
            <a:avLst/>
          </a:prstGeom>
          <a:ln w="36000">
            <a:solidFill>
              <a:srgbClr val="FF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81B10"/>
      </a:dk2>
      <a:lt2>
        <a:srgbClr val="FFF9F5"/>
      </a:lt2>
      <a:accent1>
        <a:srgbClr val="EE7661"/>
      </a:accent1>
      <a:accent2>
        <a:srgbClr val="4E91F0"/>
      </a:accent2>
      <a:accent3>
        <a:srgbClr val="5B5260"/>
      </a:accent3>
      <a:accent4>
        <a:srgbClr val="2CC3B4"/>
      </a:accent4>
      <a:accent5>
        <a:srgbClr val="C097F8"/>
      </a:accent5>
      <a:accent6>
        <a:srgbClr val="FF9514"/>
      </a:accent6>
      <a:hlink>
        <a:srgbClr val="E50CBC"/>
      </a:hlink>
      <a:folHlink>
        <a:srgbClr val="6257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81B10"/>
      </a:dk2>
      <a:lt2>
        <a:srgbClr val="FFF9F5"/>
      </a:lt2>
      <a:accent1>
        <a:srgbClr val="EE7661"/>
      </a:accent1>
      <a:accent2>
        <a:srgbClr val="4E91F0"/>
      </a:accent2>
      <a:accent3>
        <a:srgbClr val="5B5260"/>
      </a:accent3>
      <a:accent4>
        <a:srgbClr val="2CC3B4"/>
      </a:accent4>
      <a:accent5>
        <a:srgbClr val="C097F8"/>
      </a:accent5>
      <a:accent6>
        <a:srgbClr val="FF9514"/>
      </a:accent6>
      <a:hlink>
        <a:srgbClr val="E50CBC"/>
      </a:hlink>
      <a:folHlink>
        <a:srgbClr val="6257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81B10"/>
      </a:dk2>
      <a:lt2>
        <a:srgbClr val="FFF9F5"/>
      </a:lt2>
      <a:accent1>
        <a:srgbClr val="EE7661"/>
      </a:accent1>
      <a:accent2>
        <a:srgbClr val="4E91F0"/>
      </a:accent2>
      <a:accent3>
        <a:srgbClr val="5B5260"/>
      </a:accent3>
      <a:accent4>
        <a:srgbClr val="2CC3B4"/>
      </a:accent4>
      <a:accent5>
        <a:srgbClr val="C097F8"/>
      </a:accent5>
      <a:accent6>
        <a:srgbClr val="FF9514"/>
      </a:accent6>
      <a:hlink>
        <a:srgbClr val="E50CBC"/>
      </a:hlink>
      <a:folHlink>
        <a:srgbClr val="6257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81B10"/>
      </a:dk2>
      <a:lt2>
        <a:srgbClr val="FFF9F5"/>
      </a:lt2>
      <a:accent1>
        <a:srgbClr val="EE7661"/>
      </a:accent1>
      <a:accent2>
        <a:srgbClr val="4E91F0"/>
      </a:accent2>
      <a:accent3>
        <a:srgbClr val="5B5260"/>
      </a:accent3>
      <a:accent4>
        <a:srgbClr val="2CC3B4"/>
      </a:accent4>
      <a:accent5>
        <a:srgbClr val="C097F8"/>
      </a:accent5>
      <a:accent6>
        <a:srgbClr val="FF9514"/>
      </a:accent6>
      <a:hlink>
        <a:srgbClr val="E50CBC"/>
      </a:hlink>
      <a:folHlink>
        <a:srgbClr val="6257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81B10"/>
      </a:dk2>
      <a:lt2>
        <a:srgbClr val="FFF9F5"/>
      </a:lt2>
      <a:accent1>
        <a:srgbClr val="EE7661"/>
      </a:accent1>
      <a:accent2>
        <a:srgbClr val="4E91F0"/>
      </a:accent2>
      <a:accent3>
        <a:srgbClr val="5B5260"/>
      </a:accent3>
      <a:accent4>
        <a:srgbClr val="2CC3B4"/>
      </a:accent4>
      <a:accent5>
        <a:srgbClr val="C097F8"/>
      </a:accent5>
      <a:accent6>
        <a:srgbClr val="FF9514"/>
      </a:accent6>
      <a:hlink>
        <a:srgbClr val="E50CBC"/>
      </a:hlink>
      <a:folHlink>
        <a:srgbClr val="6257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81B10"/>
      </a:dk2>
      <a:lt2>
        <a:srgbClr val="FFF9F5"/>
      </a:lt2>
      <a:accent1>
        <a:srgbClr val="EE7661"/>
      </a:accent1>
      <a:accent2>
        <a:srgbClr val="4E91F0"/>
      </a:accent2>
      <a:accent3>
        <a:srgbClr val="5B5260"/>
      </a:accent3>
      <a:accent4>
        <a:srgbClr val="2CC3B4"/>
      </a:accent4>
      <a:accent5>
        <a:srgbClr val="C097F8"/>
      </a:accent5>
      <a:accent6>
        <a:srgbClr val="FF9514"/>
      </a:accent6>
      <a:hlink>
        <a:srgbClr val="E50CBC"/>
      </a:hlink>
      <a:folHlink>
        <a:srgbClr val="6257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81B10"/>
      </a:dk2>
      <a:lt2>
        <a:srgbClr val="FFF9F5"/>
      </a:lt2>
      <a:accent1>
        <a:srgbClr val="EE7661"/>
      </a:accent1>
      <a:accent2>
        <a:srgbClr val="4E91F0"/>
      </a:accent2>
      <a:accent3>
        <a:srgbClr val="5B5260"/>
      </a:accent3>
      <a:accent4>
        <a:srgbClr val="2CC3B4"/>
      </a:accent4>
      <a:accent5>
        <a:srgbClr val="C097F8"/>
      </a:accent5>
      <a:accent6>
        <a:srgbClr val="FF9514"/>
      </a:accent6>
      <a:hlink>
        <a:srgbClr val="E50CBC"/>
      </a:hlink>
      <a:folHlink>
        <a:srgbClr val="6257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714</Words>
  <Application>Microsoft Office PowerPoint</Application>
  <PresentationFormat>Widescreen</PresentationFormat>
  <Paragraphs>149</Paragraphs>
  <Slides>24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Office Theme</vt:lpstr>
      <vt:lpstr>Office Theme</vt:lpstr>
      <vt:lpstr>Office Theme</vt:lpstr>
      <vt:lpstr>Office Theme</vt:lpstr>
      <vt:lpstr>Office Theme</vt:lpstr>
      <vt:lpstr>Office Theme</vt:lpstr>
      <vt:lpstr>Einführung BBZ Cloud</vt:lpstr>
      <vt:lpstr>Agenda</vt:lpstr>
      <vt:lpstr>Was ist und warum gibt es die BBZ Cloud?</vt:lpstr>
      <vt:lpstr>Welche Dienste sind hier vereint?</vt:lpstr>
      <vt:lpstr>Installation</vt:lpstr>
      <vt:lpstr>Installation</vt:lpstr>
      <vt:lpstr>Installation</vt:lpstr>
      <vt:lpstr>Installation</vt:lpstr>
      <vt:lpstr>Einstellungen</vt:lpstr>
      <vt:lpstr>Login in schul.cloud</vt:lpstr>
      <vt:lpstr>Login in schul.cloud – nicht registrieren</vt:lpstr>
      <vt:lpstr>PowerPoint Presentation</vt:lpstr>
      <vt:lpstr>To do</vt:lpstr>
      <vt:lpstr>To do</vt:lpstr>
      <vt:lpstr>Hinweis</vt:lpstr>
      <vt:lpstr>PowerPoint Presentation</vt:lpstr>
      <vt:lpstr>PowerPoint Presentation</vt:lpstr>
      <vt:lpstr>Anleitungen und Tipps</vt:lpstr>
      <vt:lpstr>Hinweis</vt:lpstr>
      <vt:lpstr>Hinweis</vt:lpstr>
      <vt:lpstr>Hinweis</vt:lpstr>
      <vt:lpstr>Hinweis</vt:lpstr>
      <vt:lpstr>Und jetzt:</vt:lpstr>
      <vt:lpstr>Vielen Dank!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Formen</dc:title>
  <dc:subject/>
  <dc:creator/>
  <dc:description/>
  <cp:lastModifiedBy>Clausen, Dennis</cp:lastModifiedBy>
  <cp:revision>113</cp:revision>
  <dcterms:created xsi:type="dcterms:W3CDTF">2022-07-04T11:05:31Z</dcterms:created>
  <dcterms:modified xsi:type="dcterms:W3CDTF">2022-08-21T18:58:25Z</dcterms:modified>
  <dc:language>de-DE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Notes">
    <vt:i4>9</vt:i4>
  </property>
  <property fmtid="{D5CDD505-2E9C-101B-9397-08002B2CF9AE}" pid="4" name="PresentationFormat">
    <vt:lpwstr>Breitbild</vt:lpwstr>
  </property>
  <property fmtid="{D5CDD505-2E9C-101B-9397-08002B2CF9AE}" pid="5" name="Slides">
    <vt:i4>9</vt:i4>
  </property>
</Properties>
</file>