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2" r:id="rId2"/>
    <p:sldMasterId id="2147483656" r:id="rId3"/>
    <p:sldMasterId id="2147483660" r:id="rId4"/>
    <p:sldMasterId id="2147483662" r:id="rId5"/>
    <p:sldMasterId id="2147483664" r:id="rId6"/>
    <p:sldMasterId id="2147483671" r:id="rId7"/>
    <p:sldMasterId id="2147483675" r:id="rId8"/>
    <p:sldMasterId id="2147483677" r:id="rId9"/>
    <p:sldMasterId id="2147483679" r:id="rId10"/>
  </p:sldMasterIdLst>
  <p:sldIdLst>
    <p:sldId id="256" r:id="rId11"/>
    <p:sldId id="309" r:id="rId12"/>
    <p:sldId id="356" r:id="rId13"/>
    <p:sldId id="308" r:id="rId14"/>
    <p:sldId id="368" r:id="rId15"/>
    <p:sldId id="369" r:id="rId16"/>
    <p:sldId id="370" r:id="rId17"/>
    <p:sldId id="371" r:id="rId18"/>
    <p:sldId id="354" r:id="rId19"/>
    <p:sldId id="353" r:id="rId20"/>
    <p:sldId id="268" r:id="rId21"/>
    <p:sldId id="310" r:id="rId22"/>
    <p:sldId id="329" r:id="rId23"/>
    <p:sldId id="335" r:id="rId24"/>
    <p:sldId id="334" r:id="rId25"/>
    <p:sldId id="333" r:id="rId26"/>
    <p:sldId id="332" r:id="rId27"/>
    <p:sldId id="336" r:id="rId28"/>
    <p:sldId id="337" r:id="rId29"/>
    <p:sldId id="338" r:id="rId30"/>
    <p:sldId id="339" r:id="rId31"/>
    <p:sldId id="340" r:id="rId32"/>
    <p:sldId id="341" r:id="rId33"/>
    <p:sldId id="331" r:id="rId34"/>
    <p:sldId id="342" r:id="rId35"/>
    <p:sldId id="343" r:id="rId36"/>
    <p:sldId id="357" r:id="rId37"/>
    <p:sldId id="344" r:id="rId38"/>
    <p:sldId id="345" r:id="rId39"/>
    <p:sldId id="349" r:id="rId40"/>
    <p:sldId id="351" r:id="rId41"/>
    <p:sldId id="346" r:id="rId42"/>
    <p:sldId id="347" r:id="rId43"/>
    <p:sldId id="330" r:id="rId44"/>
    <p:sldId id="348" r:id="rId45"/>
    <p:sldId id="355" r:id="rId46"/>
    <p:sldId id="358" r:id="rId47"/>
    <p:sldId id="361" r:id="rId48"/>
    <p:sldId id="359" r:id="rId49"/>
    <p:sldId id="360" r:id="rId50"/>
    <p:sldId id="362" r:id="rId51"/>
    <p:sldId id="363" r:id="rId52"/>
    <p:sldId id="364" r:id="rId53"/>
    <p:sldId id="365" r:id="rId54"/>
    <p:sldId id="366" r:id="rId55"/>
    <p:sldId id="367" r:id="rId56"/>
    <p:sldId id="376" r:id="rId57"/>
    <p:sldId id="372" r:id="rId58"/>
    <p:sldId id="373" r:id="rId59"/>
    <p:sldId id="374" r:id="rId60"/>
    <p:sldId id="375" r:id="rId61"/>
  </p:sldIdLst>
  <p:sldSz cx="11520488" cy="64801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fache 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47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6367" y="660257"/>
            <a:ext cx="7968498" cy="639278"/>
          </a:xfrm>
        </p:spPr>
        <p:txBody>
          <a:bodyPr lIns="0" tIns="0" rIns="0" bIns="0"/>
          <a:lstStyle>
            <a:lvl1pPr>
              <a:defRPr sz="4154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74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10" y="643632"/>
            <a:ext cx="7991794" cy="639278"/>
          </a:xfrm>
        </p:spPr>
        <p:txBody>
          <a:bodyPr lIns="0" tIns="0" rIns="0" bIns="0"/>
          <a:lstStyle>
            <a:lvl1pPr>
              <a:defRPr sz="4154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r>
              <a:rPr lang="de-DE" dirty="0"/>
              <a:t>Mastertitelformat bearbeiten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024" y="1490440"/>
            <a:ext cx="50114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3051" y="1490440"/>
            <a:ext cx="50114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275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10" y="660258"/>
            <a:ext cx="7991794" cy="639278"/>
          </a:xfrm>
        </p:spPr>
        <p:txBody>
          <a:bodyPr lIns="0" tIns="0" rIns="0" bIns="0"/>
          <a:lstStyle>
            <a:lvl1pPr>
              <a:defRPr sz="4154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13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4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aupt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668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upt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895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4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431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10" y="219683"/>
            <a:ext cx="9864468" cy="639278"/>
          </a:xfrm>
        </p:spPr>
        <p:txBody>
          <a:bodyPr lIns="0" tIns="0" rIns="0" bIns="0"/>
          <a:lstStyle>
            <a:lvl1pPr>
              <a:defRPr sz="4154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024" y="1490440"/>
            <a:ext cx="50114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3051" y="1490440"/>
            <a:ext cx="50114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124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fache 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37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nimal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4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mal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141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64648" y="2613429"/>
            <a:ext cx="8591190" cy="582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82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9741" y="3299997"/>
            <a:ext cx="8761007" cy="290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91" b="0" i="0">
                <a:solidFill>
                  <a:schemeClr val="tx1"/>
                </a:solidFill>
                <a:latin typeface="Lucida Sans"/>
                <a:cs typeface="Lucida Sans"/>
              </a:defRPr>
            </a:lvl1pPr>
          </a:lstStyle>
          <a:p>
            <a:r>
              <a:rPr lang="de-DE"/>
              <a:t>Master-Untertitelformat bearbeiten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424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10" y="219683"/>
            <a:ext cx="9864468" cy="639278"/>
          </a:xfrm>
        </p:spPr>
        <p:txBody>
          <a:bodyPr lIns="0" tIns="0" rIns="0" bIns="0"/>
          <a:lstStyle>
            <a:lvl1pPr>
              <a:defRPr sz="4154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614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10" y="219683"/>
            <a:ext cx="9864468" cy="639278"/>
          </a:xfrm>
        </p:spPr>
        <p:txBody>
          <a:bodyPr lIns="0" tIns="0" rIns="0" bIns="0"/>
          <a:lstStyle>
            <a:lvl1pPr>
              <a:defRPr sz="4154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024" y="1490440"/>
            <a:ext cx="50114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3051" y="1490440"/>
            <a:ext cx="50114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7957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10" y="219683"/>
            <a:ext cx="9864468" cy="639278"/>
          </a:xfrm>
        </p:spPr>
        <p:txBody>
          <a:bodyPr lIns="0" tIns="0" rIns="0" bIns="0"/>
          <a:lstStyle>
            <a:lvl1pPr>
              <a:defRPr sz="4154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429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2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upt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80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4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73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10" y="219683"/>
            <a:ext cx="9864468" cy="639278"/>
          </a:xfrm>
        </p:spPr>
        <p:txBody>
          <a:bodyPr lIns="0" tIns="0" rIns="0" bIns="0"/>
          <a:lstStyle>
            <a:lvl1pPr>
              <a:defRPr sz="4154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024" y="1490440"/>
            <a:ext cx="50114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3051" y="1490440"/>
            <a:ext cx="50114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73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upt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fache 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25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nimal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70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64648" y="2613429"/>
            <a:ext cx="8591190" cy="582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82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9741" y="3299997"/>
            <a:ext cx="8761007" cy="290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91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r>
              <a:rPr lang="de-DE"/>
              <a:t>Master-Untertitelformat bearbeiten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44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72000"/>
            <a:ext cx="11592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520488" cy="6480175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0" y="11309263"/>
                </a:moveTo>
                <a:lnTo>
                  <a:pt x="20104100" y="11309263"/>
                </a:lnTo>
                <a:lnTo>
                  <a:pt x="20104100" y="0"/>
                </a:lnTo>
                <a:lnTo>
                  <a:pt x="0" y="0"/>
                </a:lnTo>
                <a:lnTo>
                  <a:pt x="0" y="11309263"/>
                </a:lnTo>
                <a:close/>
              </a:path>
            </a:pathLst>
          </a:custGeom>
          <a:solidFill>
            <a:srgbClr val="0F2D40"/>
          </a:solidFill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8010" y="219683"/>
            <a:ext cx="9864468" cy="1115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9082" y="1722033"/>
            <a:ext cx="99456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6966" y="6026564"/>
            <a:ext cx="36865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025" y="6026564"/>
            <a:ext cx="26497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4752" y="6026564"/>
            <a:ext cx="26497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17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61976" eaLnBrk="1" hangingPunct="1">
        <a:defRPr>
          <a:latin typeface="+mn-lt"/>
          <a:ea typeface="+mn-ea"/>
          <a:cs typeface="+mn-cs"/>
        </a:defRPr>
      </a:lvl2pPr>
      <a:lvl3pPr marL="523951" eaLnBrk="1" hangingPunct="1">
        <a:defRPr>
          <a:latin typeface="+mn-lt"/>
          <a:ea typeface="+mn-ea"/>
          <a:cs typeface="+mn-cs"/>
        </a:defRPr>
      </a:lvl3pPr>
      <a:lvl4pPr marL="785927" eaLnBrk="1" hangingPunct="1">
        <a:defRPr>
          <a:latin typeface="+mn-lt"/>
          <a:ea typeface="+mn-ea"/>
          <a:cs typeface="+mn-cs"/>
        </a:defRPr>
      </a:lvl4pPr>
      <a:lvl5pPr marL="1047902" eaLnBrk="1" hangingPunct="1">
        <a:defRPr>
          <a:latin typeface="+mn-lt"/>
          <a:ea typeface="+mn-ea"/>
          <a:cs typeface="+mn-cs"/>
        </a:defRPr>
      </a:lvl5pPr>
      <a:lvl6pPr marL="1309878" eaLnBrk="1" hangingPunct="1">
        <a:defRPr>
          <a:latin typeface="+mn-lt"/>
          <a:ea typeface="+mn-ea"/>
          <a:cs typeface="+mn-cs"/>
        </a:defRPr>
      </a:lvl6pPr>
      <a:lvl7pPr marL="1571854" eaLnBrk="1" hangingPunct="1">
        <a:defRPr>
          <a:latin typeface="+mn-lt"/>
          <a:ea typeface="+mn-ea"/>
          <a:cs typeface="+mn-cs"/>
        </a:defRPr>
      </a:lvl7pPr>
      <a:lvl8pPr marL="1833829" eaLnBrk="1" hangingPunct="1">
        <a:defRPr>
          <a:latin typeface="+mn-lt"/>
          <a:ea typeface="+mn-ea"/>
          <a:cs typeface="+mn-cs"/>
        </a:defRPr>
      </a:lvl8pPr>
      <a:lvl9pPr marL="2095805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61976" eaLnBrk="1" hangingPunct="1">
        <a:defRPr>
          <a:latin typeface="+mn-lt"/>
          <a:ea typeface="+mn-ea"/>
          <a:cs typeface="+mn-cs"/>
        </a:defRPr>
      </a:lvl2pPr>
      <a:lvl3pPr marL="523951" eaLnBrk="1" hangingPunct="1">
        <a:defRPr>
          <a:latin typeface="+mn-lt"/>
          <a:ea typeface="+mn-ea"/>
          <a:cs typeface="+mn-cs"/>
        </a:defRPr>
      </a:lvl3pPr>
      <a:lvl4pPr marL="785927" eaLnBrk="1" hangingPunct="1">
        <a:defRPr>
          <a:latin typeface="+mn-lt"/>
          <a:ea typeface="+mn-ea"/>
          <a:cs typeface="+mn-cs"/>
        </a:defRPr>
      </a:lvl4pPr>
      <a:lvl5pPr marL="1047902" eaLnBrk="1" hangingPunct="1">
        <a:defRPr>
          <a:latin typeface="+mn-lt"/>
          <a:ea typeface="+mn-ea"/>
          <a:cs typeface="+mn-cs"/>
        </a:defRPr>
      </a:lvl5pPr>
      <a:lvl6pPr marL="1309878" eaLnBrk="1" hangingPunct="1">
        <a:defRPr>
          <a:latin typeface="+mn-lt"/>
          <a:ea typeface="+mn-ea"/>
          <a:cs typeface="+mn-cs"/>
        </a:defRPr>
      </a:lvl6pPr>
      <a:lvl7pPr marL="1571854" eaLnBrk="1" hangingPunct="1">
        <a:defRPr>
          <a:latin typeface="+mn-lt"/>
          <a:ea typeface="+mn-ea"/>
          <a:cs typeface="+mn-cs"/>
        </a:defRPr>
      </a:lvl7pPr>
      <a:lvl8pPr marL="1833829" eaLnBrk="1" hangingPunct="1">
        <a:defRPr>
          <a:latin typeface="+mn-lt"/>
          <a:ea typeface="+mn-ea"/>
          <a:cs typeface="+mn-cs"/>
        </a:defRPr>
      </a:lvl8pPr>
      <a:lvl9pPr marL="2095805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72000"/>
            <a:ext cx="1159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8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5"/>
          <p:cNvSpPr/>
          <p:nvPr/>
        </p:nvSpPr>
        <p:spPr>
          <a:xfrm>
            <a:off x="11196720" y="4570560"/>
            <a:ext cx="357480" cy="109800"/>
          </a:xfrm>
          <a:prstGeom prst="rect">
            <a:avLst/>
          </a:prstGeom>
          <a:solidFill>
            <a:srgbClr val="6AAC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72000"/>
            <a:ext cx="11592000" cy="14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33BAF7A-728C-44C0-8FC5-7DDB1626897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72000"/>
            <a:ext cx="11592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6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4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72000"/>
            <a:ext cx="11592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4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72000"/>
            <a:ext cx="1159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4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520488" cy="6480175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0" y="11309263"/>
                </a:moveTo>
                <a:lnTo>
                  <a:pt x="20104100" y="11309263"/>
                </a:lnTo>
                <a:lnTo>
                  <a:pt x="20104100" y="0"/>
                </a:lnTo>
                <a:lnTo>
                  <a:pt x="0" y="0"/>
                </a:lnTo>
                <a:lnTo>
                  <a:pt x="0" y="11309263"/>
                </a:lnTo>
                <a:close/>
              </a:path>
            </a:pathLst>
          </a:custGeom>
          <a:solidFill>
            <a:srgbClr val="0F2D40"/>
          </a:solidFill>
        </p:spPr>
        <p:txBody>
          <a:bodyPr wrap="square" lIns="0" tIns="0" rIns="0" bIns="0" rtlCol="0"/>
          <a:lstStyle/>
          <a:p>
            <a:endParaRPr sz="1031">
              <a:solidFill>
                <a:schemeClr val="bg1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5797" y="653068"/>
            <a:ext cx="8025694" cy="1115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5797" y="1887636"/>
            <a:ext cx="99456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6966" y="6026564"/>
            <a:ext cx="36865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025" y="6026564"/>
            <a:ext cx="26497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4752" y="6026564"/>
            <a:ext cx="26497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D982DF-6D76-4C1B-980E-8C51A0C222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56" y="-66932"/>
            <a:ext cx="11592000" cy="1440000"/>
          </a:xfrm>
          <a:prstGeom prst="rect">
            <a:avLst/>
          </a:prstGeom>
        </p:spPr>
      </p:pic>
      <p:sp>
        <p:nvSpPr>
          <p:cNvPr id="9" name="CustomShape 5">
            <a:extLst>
              <a:ext uri="{FF2B5EF4-FFF2-40B4-BE49-F238E27FC236}">
                <a16:creationId xmlns:a16="http://schemas.microsoft.com/office/drawing/2014/main" id="{DAC3E768-259B-4EE6-A4F5-79690671264D}"/>
              </a:ext>
            </a:extLst>
          </p:cNvPr>
          <p:cNvSpPr/>
          <p:nvPr userDrawn="1"/>
        </p:nvSpPr>
        <p:spPr>
          <a:xfrm>
            <a:off x="11196720" y="4570560"/>
            <a:ext cx="357480" cy="109800"/>
          </a:xfrm>
          <a:prstGeom prst="rect">
            <a:avLst/>
          </a:prstGeom>
          <a:solidFill>
            <a:srgbClr val="6AAC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2417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 eaLnBrk="1" hangingPunct="1">
        <a:defRPr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261976" eaLnBrk="1" hangingPunct="1">
        <a:defRPr>
          <a:latin typeface="+mn-lt"/>
          <a:ea typeface="+mn-ea"/>
          <a:cs typeface="+mn-cs"/>
        </a:defRPr>
      </a:lvl2pPr>
      <a:lvl3pPr marL="523951" eaLnBrk="1" hangingPunct="1">
        <a:defRPr>
          <a:latin typeface="+mn-lt"/>
          <a:ea typeface="+mn-ea"/>
          <a:cs typeface="+mn-cs"/>
        </a:defRPr>
      </a:lvl3pPr>
      <a:lvl4pPr marL="785927" eaLnBrk="1" hangingPunct="1">
        <a:defRPr>
          <a:latin typeface="+mn-lt"/>
          <a:ea typeface="+mn-ea"/>
          <a:cs typeface="+mn-cs"/>
        </a:defRPr>
      </a:lvl4pPr>
      <a:lvl5pPr marL="1047902" eaLnBrk="1" hangingPunct="1">
        <a:defRPr>
          <a:latin typeface="+mn-lt"/>
          <a:ea typeface="+mn-ea"/>
          <a:cs typeface="+mn-cs"/>
        </a:defRPr>
      </a:lvl5pPr>
      <a:lvl6pPr marL="1309878" eaLnBrk="1" hangingPunct="1">
        <a:defRPr>
          <a:latin typeface="+mn-lt"/>
          <a:ea typeface="+mn-ea"/>
          <a:cs typeface="+mn-cs"/>
        </a:defRPr>
      </a:lvl6pPr>
      <a:lvl7pPr marL="1571854" eaLnBrk="1" hangingPunct="1">
        <a:defRPr>
          <a:latin typeface="+mn-lt"/>
          <a:ea typeface="+mn-ea"/>
          <a:cs typeface="+mn-cs"/>
        </a:defRPr>
      </a:lvl7pPr>
      <a:lvl8pPr marL="1833829" eaLnBrk="1" hangingPunct="1">
        <a:defRPr>
          <a:latin typeface="+mn-lt"/>
          <a:ea typeface="+mn-ea"/>
          <a:cs typeface="+mn-cs"/>
        </a:defRPr>
      </a:lvl8pPr>
      <a:lvl9pPr marL="2095805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61976" eaLnBrk="1" hangingPunct="1">
        <a:defRPr>
          <a:latin typeface="+mn-lt"/>
          <a:ea typeface="+mn-ea"/>
          <a:cs typeface="+mn-cs"/>
        </a:defRPr>
      </a:lvl2pPr>
      <a:lvl3pPr marL="523951" eaLnBrk="1" hangingPunct="1">
        <a:defRPr>
          <a:latin typeface="+mn-lt"/>
          <a:ea typeface="+mn-ea"/>
          <a:cs typeface="+mn-cs"/>
        </a:defRPr>
      </a:lvl3pPr>
      <a:lvl4pPr marL="785927" eaLnBrk="1" hangingPunct="1">
        <a:defRPr>
          <a:latin typeface="+mn-lt"/>
          <a:ea typeface="+mn-ea"/>
          <a:cs typeface="+mn-cs"/>
        </a:defRPr>
      </a:lvl4pPr>
      <a:lvl5pPr marL="1047902" eaLnBrk="1" hangingPunct="1">
        <a:defRPr>
          <a:latin typeface="+mn-lt"/>
          <a:ea typeface="+mn-ea"/>
          <a:cs typeface="+mn-cs"/>
        </a:defRPr>
      </a:lvl5pPr>
      <a:lvl6pPr marL="1309878" eaLnBrk="1" hangingPunct="1">
        <a:defRPr>
          <a:latin typeface="+mn-lt"/>
          <a:ea typeface="+mn-ea"/>
          <a:cs typeface="+mn-cs"/>
        </a:defRPr>
      </a:lvl6pPr>
      <a:lvl7pPr marL="1571854" eaLnBrk="1" hangingPunct="1">
        <a:defRPr>
          <a:latin typeface="+mn-lt"/>
          <a:ea typeface="+mn-ea"/>
          <a:cs typeface="+mn-cs"/>
        </a:defRPr>
      </a:lvl7pPr>
      <a:lvl8pPr marL="1833829" eaLnBrk="1" hangingPunct="1">
        <a:defRPr>
          <a:latin typeface="+mn-lt"/>
          <a:ea typeface="+mn-ea"/>
          <a:cs typeface="+mn-cs"/>
        </a:defRPr>
      </a:lvl8pPr>
      <a:lvl9pPr marL="2095805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5"/>
          <p:cNvSpPr/>
          <p:nvPr/>
        </p:nvSpPr>
        <p:spPr>
          <a:xfrm>
            <a:off x="11196720" y="4570560"/>
            <a:ext cx="357480" cy="109800"/>
          </a:xfrm>
          <a:prstGeom prst="rect">
            <a:avLst/>
          </a:prstGeom>
          <a:solidFill>
            <a:srgbClr val="6AACD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72000"/>
            <a:ext cx="11592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72000"/>
            <a:ext cx="11592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1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72000"/>
            <a:ext cx="11592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8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anke-teachertraining.de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ki-campus.org/courses/sprachassistenzen-hochschule?language_content_entity=de&amp;locale=de" TargetMode="Externa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ools.fobizz.com/" TargetMode="Externa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kms-bildung.de/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psh.lernnetz.de/pl/666a2e854de7308afabe0931f0914bd4" TargetMode="Externa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m.uni-kiel.de/de/medienkompetenz-zwischen-theorie-und-praxis/mktp_sose24" TargetMode="External"/><Relationship Id="rId7" Type="http://schemas.openxmlformats.org/officeDocument/2006/relationships/hyperlink" Target="https://hanke-teachertraining.de/" TargetMode="External"/><Relationship Id="rId2" Type="http://schemas.openxmlformats.org/officeDocument/2006/relationships/hyperlink" Target="https://tools.fobizz.com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kms-bildung.de/" TargetMode="External"/><Relationship Id="rId5" Type="http://schemas.openxmlformats.org/officeDocument/2006/relationships/hyperlink" Target="https://www.zfl.uni-kiel.de/de/digitalisierung/landesprogramm-zukunft-schule-im-digitalen-zeitalter/projekte" TargetMode="External"/><Relationship Id="rId4" Type="http://schemas.openxmlformats.org/officeDocument/2006/relationships/hyperlink" Target="https://www.zfl.uni-kiel.de/de/digitalisierung/landesprogramm-zukunft-schule-im-digitalen-zeitalter/berufliche-bildu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540000" y="4095332"/>
            <a:ext cx="10079640" cy="17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de-DE" sz="1200" spc="-1" dirty="0">
                <a:solidFill>
                  <a:schemeClr val="bg1"/>
                </a:solidFill>
              </a:rPr>
              <a:t>Philipp Frey, M. Ed. (er/ihm)</a:t>
            </a:r>
          </a:p>
          <a:p>
            <a:pPr algn="ctr">
              <a:lnSpc>
                <a:spcPct val="150000"/>
              </a:lnSpc>
            </a:pPr>
            <a:r>
              <a:rPr lang="de-DE" sz="1200" spc="-1" dirty="0">
                <a:solidFill>
                  <a:schemeClr val="bg1"/>
                </a:solidFill>
              </a:rPr>
              <a:t>Historisches Seminar der CAU zu Kiel</a:t>
            </a:r>
          </a:p>
          <a:p>
            <a:pPr algn="ctr">
              <a:lnSpc>
                <a:spcPct val="150000"/>
              </a:lnSpc>
            </a:pPr>
            <a:r>
              <a:rPr lang="de-DE" sz="1200" spc="-1" dirty="0">
                <a:solidFill>
                  <a:schemeClr val="bg1"/>
                </a:solidFill>
              </a:rPr>
              <a:t>Wissenschaftlicher Mitarbeiter, angegliedert an die Professur für die Geschichte des frühen und hohen Mittelalters sowie Historische Grundwissenschaften</a:t>
            </a:r>
          </a:p>
          <a:p>
            <a:pPr algn="ctr">
              <a:lnSpc>
                <a:spcPct val="150000"/>
              </a:lnSpc>
            </a:pPr>
            <a:r>
              <a:rPr lang="de-DE" sz="1200" spc="-1" dirty="0">
                <a:solidFill>
                  <a:schemeClr val="bg1"/>
                </a:solidFill>
              </a:rPr>
              <a:t>Projektkoordinator des Projekts 'AI-</a:t>
            </a:r>
            <a:r>
              <a:rPr lang="de-DE" sz="1200" spc="-1" dirty="0" err="1">
                <a:solidFill>
                  <a:schemeClr val="bg1"/>
                </a:solidFill>
              </a:rPr>
              <a:t>Literacy</a:t>
            </a:r>
            <a:r>
              <a:rPr lang="de-DE" sz="1200" spc="-1" dirty="0">
                <a:solidFill>
                  <a:schemeClr val="bg1"/>
                </a:solidFill>
              </a:rPr>
              <a:t>' an der Universitätsbibliothek der CAU</a:t>
            </a:r>
          </a:p>
          <a:p>
            <a:pPr algn="ctr">
              <a:lnSpc>
                <a:spcPct val="150000"/>
              </a:lnSpc>
            </a:pPr>
            <a:r>
              <a:rPr lang="de-DE" sz="1200" strike="noStrike" spc="-1" dirty="0">
                <a:solidFill>
                  <a:schemeClr val="bg1"/>
                </a:solidFill>
                <a:latin typeface="Arial"/>
              </a:rPr>
              <a:t>pfrey@histosem.uni-kiel.de</a:t>
            </a:r>
          </a:p>
        </p:txBody>
      </p:sp>
      <p:sp>
        <p:nvSpPr>
          <p:cNvPr id="6" name="CustomShape 3"/>
          <p:cNvSpPr/>
          <p:nvPr/>
        </p:nvSpPr>
        <p:spPr>
          <a:xfrm>
            <a:off x="540000" y="1259999"/>
            <a:ext cx="10601476" cy="26284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3200" b="1" dirty="0">
                <a:solidFill>
                  <a:schemeClr val="bg1"/>
                </a:solidFill>
              </a:rPr>
              <a:t>Aufgaben- und Prüfungsformate mit und trotz KI </a:t>
            </a:r>
            <a:endParaRPr lang="de-DE" sz="3200" b="1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540000" y="2207172"/>
            <a:ext cx="10079640" cy="36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de-DE" sz="2000" strike="noStrike" spc="-1" dirty="0"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540000" y="1260000"/>
            <a:ext cx="10601476" cy="8052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3200" b="1" dirty="0">
                <a:solidFill>
                  <a:schemeClr val="bg1"/>
                </a:solidFill>
              </a:rPr>
              <a:t>3. Prüfen mit und trotz KI</a:t>
            </a:r>
            <a:endParaRPr lang="de-DE" sz="3200" b="1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" name="Grafik 1">
            <a:hlinkClick r:id="rId2"/>
            <a:extLst>
              <a:ext uri="{FF2B5EF4-FFF2-40B4-BE49-F238E27FC236}">
                <a16:creationId xmlns:a16="http://schemas.microsoft.com/office/drawing/2014/main" id="{A07BB1C7-1B82-486C-BE7A-4D97B0057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656" y="2744787"/>
            <a:ext cx="40671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311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3124"/>
            <a:ext cx="11519503" cy="6480175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0" y="11309263"/>
                </a:moveTo>
                <a:lnTo>
                  <a:pt x="20104100" y="11309263"/>
                </a:lnTo>
                <a:lnTo>
                  <a:pt x="20104100" y="0"/>
                </a:lnTo>
                <a:lnTo>
                  <a:pt x="0" y="0"/>
                </a:lnTo>
                <a:lnTo>
                  <a:pt x="0" y="11309263"/>
                </a:lnTo>
                <a:close/>
              </a:path>
            </a:pathLst>
          </a:custGeom>
          <a:solidFill>
            <a:srgbClr val="102D40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8432" y="585414"/>
            <a:ext cx="7794402" cy="646626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>
              <a:spcBef>
                <a:spcPts val="57"/>
              </a:spcBef>
            </a:pPr>
            <a:r>
              <a:rPr spc="-43" dirty="0"/>
              <a:t>Herausforderungen </a:t>
            </a:r>
            <a:r>
              <a:rPr spc="-72" dirty="0"/>
              <a:t>fürs</a:t>
            </a:r>
            <a:r>
              <a:rPr spc="-458" dirty="0"/>
              <a:t> </a:t>
            </a:r>
            <a:r>
              <a:rPr spc="3" dirty="0"/>
              <a:t>Prüfen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44220" y="1728033"/>
            <a:ext cx="3158221" cy="1478931"/>
          </a:xfrm>
          <a:prstGeom prst="rect">
            <a:avLst/>
          </a:prstGeom>
          <a:solidFill>
            <a:srgbClr val="0661C7"/>
          </a:solidFill>
        </p:spPr>
        <p:txBody>
          <a:bodyPr vert="horz" wrap="square" lIns="0" tIns="0" rIns="0" bIns="0" rtlCol="0">
            <a:spAutoFit/>
          </a:bodyPr>
          <a:lstStyle/>
          <a:p>
            <a:pPr defTabSz="523951"/>
            <a:endParaRPr sz="252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79077" marR="272891" indent="-2547" algn="ctr" defTabSz="523951">
              <a:lnSpc>
                <a:spcPct val="102699"/>
              </a:lnSpc>
            </a:pPr>
            <a:r>
              <a:rPr sz="2349" spc="-74" dirty="0">
                <a:solidFill>
                  <a:srgbClr val="FFFFFF"/>
                </a:solidFill>
                <a:latin typeface="Lucida Sans"/>
                <a:cs typeface="Lucida Sans"/>
              </a:rPr>
              <a:t>Tools </a:t>
            </a:r>
            <a:r>
              <a:rPr sz="2349" spc="-52" dirty="0">
                <a:solidFill>
                  <a:srgbClr val="FFFFFF"/>
                </a:solidFill>
                <a:latin typeface="Lucida Sans"/>
                <a:cs typeface="Lucida Sans"/>
              </a:rPr>
              <a:t>sind  gekommen, </a:t>
            </a:r>
            <a:r>
              <a:rPr sz="2349" spc="-3" dirty="0">
                <a:solidFill>
                  <a:srgbClr val="FFFFFF"/>
                </a:solidFill>
                <a:latin typeface="Lucida Sans"/>
                <a:cs typeface="Lucida Sans"/>
              </a:rPr>
              <a:t>um</a:t>
            </a:r>
            <a:r>
              <a:rPr sz="2349" spc="-24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349" spc="-126" dirty="0">
                <a:solidFill>
                  <a:srgbClr val="FFFFFF"/>
                </a:solidFill>
                <a:latin typeface="Lucida Sans"/>
                <a:cs typeface="Lucida Sans"/>
              </a:rPr>
              <a:t>zu  </a:t>
            </a:r>
            <a:r>
              <a:rPr sz="2349" spc="-29" dirty="0">
                <a:solidFill>
                  <a:srgbClr val="FFFFFF"/>
                </a:solidFill>
                <a:latin typeface="Lucida Sans"/>
                <a:cs typeface="Lucida Sans"/>
              </a:rPr>
              <a:t>bleiben</a:t>
            </a:r>
            <a:endParaRPr sz="2349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8288" y="1728033"/>
            <a:ext cx="3158221" cy="1300677"/>
          </a:xfrm>
          <a:prstGeom prst="rect">
            <a:avLst/>
          </a:prstGeom>
          <a:solidFill>
            <a:srgbClr val="0661C7"/>
          </a:solidFill>
        </p:spPr>
        <p:txBody>
          <a:bodyPr vert="horz" wrap="square" lIns="0" tIns="0" rIns="0" bIns="0" rtlCol="0">
            <a:spAutoFit/>
          </a:bodyPr>
          <a:lstStyle/>
          <a:p>
            <a:pPr defTabSz="523951"/>
            <a:endParaRPr sz="378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9929" marR="235778" indent="-551240" defTabSz="523951">
              <a:lnSpc>
                <a:spcPct val="102600"/>
              </a:lnSpc>
            </a:pPr>
            <a:r>
              <a:rPr sz="2349" spc="-17" dirty="0">
                <a:solidFill>
                  <a:srgbClr val="FFFFFF"/>
                </a:solidFill>
                <a:latin typeface="Lucida Sans"/>
                <a:cs typeface="Lucida Sans"/>
              </a:rPr>
              <a:t>Es </a:t>
            </a:r>
            <a:r>
              <a:rPr sz="2349" spc="-20" dirty="0">
                <a:solidFill>
                  <a:srgbClr val="FFFFFF"/>
                </a:solidFill>
                <a:latin typeface="Lucida Sans"/>
                <a:cs typeface="Lucida Sans"/>
              </a:rPr>
              <a:t>wird </a:t>
            </a:r>
            <a:r>
              <a:rPr sz="2349" spc="-63" dirty="0">
                <a:solidFill>
                  <a:srgbClr val="FFFFFF"/>
                </a:solidFill>
                <a:latin typeface="Lucida Sans"/>
                <a:cs typeface="Lucida Sans"/>
              </a:rPr>
              <a:t>KI-Tools</a:t>
            </a:r>
            <a:r>
              <a:rPr sz="2349" spc="-39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349" spc="-26" dirty="0">
                <a:solidFill>
                  <a:srgbClr val="FFFFFF"/>
                </a:solidFill>
                <a:latin typeface="Lucida Sans"/>
                <a:cs typeface="Lucida Sans"/>
              </a:rPr>
              <a:t>für  </a:t>
            </a:r>
            <a:r>
              <a:rPr sz="2349" spc="-43" dirty="0">
                <a:solidFill>
                  <a:srgbClr val="FFFFFF"/>
                </a:solidFill>
                <a:latin typeface="Lucida Sans"/>
                <a:cs typeface="Lucida Sans"/>
              </a:rPr>
              <a:t>alles</a:t>
            </a:r>
            <a:r>
              <a:rPr sz="2349" spc="-138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349" spc="-40" dirty="0">
                <a:solidFill>
                  <a:srgbClr val="FFFFFF"/>
                </a:solidFill>
                <a:latin typeface="Lucida Sans"/>
                <a:cs typeface="Lucida Sans"/>
              </a:rPr>
              <a:t>geben</a:t>
            </a:r>
            <a:endParaRPr sz="2349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4220" y="3938475"/>
            <a:ext cx="3158221" cy="1479299"/>
          </a:xfrm>
          <a:prstGeom prst="rect">
            <a:avLst/>
          </a:prstGeom>
          <a:solidFill>
            <a:srgbClr val="0661C7"/>
          </a:solidFill>
        </p:spPr>
        <p:txBody>
          <a:bodyPr vert="horz" wrap="square" lIns="0" tIns="364" rIns="0" bIns="0" rtlCol="0">
            <a:spAutoFit/>
          </a:bodyPr>
          <a:lstStyle/>
          <a:p>
            <a:pPr defTabSz="523951">
              <a:spcBef>
                <a:spcPts val="3"/>
              </a:spcBef>
            </a:pPr>
            <a:endParaRPr sz="252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98178" marR="593448" algn="ctr" defTabSz="523951">
              <a:lnSpc>
                <a:spcPct val="102699"/>
              </a:lnSpc>
            </a:pPr>
            <a:r>
              <a:rPr sz="2349" spc="-63" dirty="0">
                <a:solidFill>
                  <a:srgbClr val="FFFFFF"/>
                </a:solidFill>
                <a:latin typeface="Lucida Sans"/>
                <a:cs typeface="Lucida Sans"/>
              </a:rPr>
              <a:t>Nutzung</a:t>
            </a:r>
            <a:r>
              <a:rPr sz="2349" spc="-17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2349" spc="-46" dirty="0">
                <a:solidFill>
                  <a:srgbClr val="FFFFFF"/>
                </a:solidFill>
                <a:latin typeface="Lucida Sans"/>
                <a:cs typeface="Lucida Sans"/>
              </a:rPr>
              <a:t>nicht  </a:t>
            </a:r>
            <a:r>
              <a:rPr sz="2349" spc="-37" dirty="0">
                <a:solidFill>
                  <a:srgbClr val="FFFFFF"/>
                </a:solidFill>
                <a:latin typeface="Lucida Sans"/>
                <a:cs typeface="Lucida Sans"/>
              </a:rPr>
              <a:t>rechtssicher  </a:t>
            </a:r>
            <a:r>
              <a:rPr sz="2349" spc="-17" dirty="0">
                <a:solidFill>
                  <a:srgbClr val="FFFFFF"/>
                </a:solidFill>
                <a:latin typeface="Lucida Sans"/>
                <a:cs typeface="Lucida Sans"/>
              </a:rPr>
              <a:t>nachweisbar</a:t>
            </a:r>
            <a:endParaRPr sz="2349" dirty="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18288" y="3938475"/>
            <a:ext cx="3158221" cy="1301045"/>
          </a:xfrm>
          <a:prstGeom prst="rect">
            <a:avLst/>
          </a:prstGeom>
          <a:solidFill>
            <a:srgbClr val="0661C7"/>
          </a:solidFill>
        </p:spPr>
        <p:txBody>
          <a:bodyPr vert="horz" wrap="square" lIns="0" tIns="364" rIns="0" bIns="0" rtlCol="0">
            <a:spAutoFit/>
          </a:bodyPr>
          <a:lstStyle/>
          <a:p>
            <a:pPr defTabSz="523951">
              <a:spcBef>
                <a:spcPts val="3"/>
              </a:spcBef>
            </a:pPr>
            <a:endParaRPr sz="3782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9708" marR="113523" indent="284170" defTabSz="523951">
              <a:lnSpc>
                <a:spcPct val="102600"/>
              </a:lnSpc>
            </a:pPr>
            <a:r>
              <a:rPr sz="2349" spc="-60" dirty="0">
                <a:solidFill>
                  <a:srgbClr val="FFFFFF"/>
                </a:solidFill>
                <a:latin typeface="Lucida Sans"/>
                <a:cs typeface="Lucida Sans"/>
              </a:rPr>
              <a:t>KI-Tools </a:t>
            </a:r>
            <a:r>
              <a:rPr sz="2349" spc="-40" dirty="0">
                <a:solidFill>
                  <a:srgbClr val="FFFFFF"/>
                </a:solidFill>
                <a:latin typeface="Lucida Sans"/>
                <a:cs typeface="Lucida Sans"/>
              </a:rPr>
              <a:t>oft </a:t>
            </a:r>
            <a:r>
              <a:rPr sz="2349" spc="-46" dirty="0">
                <a:solidFill>
                  <a:srgbClr val="FFFFFF"/>
                </a:solidFill>
                <a:latin typeface="Lucida Sans"/>
                <a:cs typeface="Lucida Sans"/>
              </a:rPr>
              <a:t>nicht  </a:t>
            </a:r>
            <a:r>
              <a:rPr sz="2349" spc="-40" dirty="0">
                <a:solidFill>
                  <a:srgbClr val="FFFFFF"/>
                </a:solidFill>
                <a:latin typeface="Lucida Sans"/>
                <a:cs typeface="Lucida Sans"/>
              </a:rPr>
              <a:t>datenschutzkonform</a:t>
            </a:r>
            <a:endParaRPr sz="2349" dirty="0">
              <a:solidFill>
                <a:prstClr val="black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B899BC2-C61B-42D8-8665-23E31DEE3477}"/>
              </a:ext>
            </a:extLst>
          </p:cNvPr>
          <p:cNvSpPr txBox="1"/>
          <p:nvPr/>
        </p:nvSpPr>
        <p:spPr>
          <a:xfrm>
            <a:off x="355106" y="985422"/>
            <a:ext cx="760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Prüfungen in Zeiten von KI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16D94E-FB30-4F35-A483-26CE8E70E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712" y="-56416"/>
            <a:ext cx="11719911" cy="65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4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0F40799-9468-4B14-B5FA-4BC2F84CFD7C}"/>
              </a:ext>
            </a:extLst>
          </p:cNvPr>
          <p:cNvSpPr txBox="1"/>
          <p:nvPr/>
        </p:nvSpPr>
        <p:spPr>
          <a:xfrm>
            <a:off x="443883" y="994300"/>
            <a:ext cx="760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Prüfungen in Zeiten von KI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3D1E99B-9C98-46C1-BB5D-69C456421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457" y="-58523"/>
            <a:ext cx="11727402" cy="65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7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0F40799-9468-4B14-B5FA-4BC2F84CFD7C}"/>
              </a:ext>
            </a:extLst>
          </p:cNvPr>
          <p:cNvSpPr txBox="1"/>
          <p:nvPr/>
        </p:nvSpPr>
        <p:spPr>
          <a:xfrm>
            <a:off x="443883" y="994300"/>
            <a:ext cx="760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Prüfungen in Zeiten von KI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5905527-1000-45BB-B3F5-38F62BB71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894" y="-62144"/>
            <a:ext cx="11721886" cy="65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8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0F40799-9468-4B14-B5FA-4BC2F84CFD7C}"/>
              </a:ext>
            </a:extLst>
          </p:cNvPr>
          <p:cNvSpPr txBox="1"/>
          <p:nvPr/>
        </p:nvSpPr>
        <p:spPr>
          <a:xfrm>
            <a:off x="443883" y="994300"/>
            <a:ext cx="760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Prüfungen in Zeiten von KI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0BCAE4-D769-409E-99AE-14E493DF2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920" y="-85223"/>
            <a:ext cx="11789545" cy="663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5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0F40799-9468-4B14-B5FA-4BC2F84CFD7C}"/>
              </a:ext>
            </a:extLst>
          </p:cNvPr>
          <p:cNvSpPr txBox="1"/>
          <p:nvPr/>
        </p:nvSpPr>
        <p:spPr>
          <a:xfrm>
            <a:off x="443883" y="994300"/>
            <a:ext cx="760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Prüfungen in Zeiten von KI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783ADF-0D37-47B4-A787-43FCCB982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456" y="-79899"/>
            <a:ext cx="11762326" cy="661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93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0F40799-9468-4B14-B5FA-4BC2F84CFD7C}"/>
              </a:ext>
            </a:extLst>
          </p:cNvPr>
          <p:cNvSpPr txBox="1"/>
          <p:nvPr/>
        </p:nvSpPr>
        <p:spPr>
          <a:xfrm>
            <a:off x="443883" y="994300"/>
            <a:ext cx="760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Prüfungen in Zeiten von KI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A7AD3D6-F64B-4694-BDC2-6E9F6F47F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895" y="-62145"/>
            <a:ext cx="11757397" cy="66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93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951" y="726774"/>
            <a:ext cx="7988697" cy="646626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>
              <a:lnSpc>
                <a:spcPct val="100000"/>
              </a:lnSpc>
              <a:spcBef>
                <a:spcPts val="57"/>
              </a:spcBef>
            </a:pPr>
            <a:r>
              <a:rPr spc="-49" dirty="0"/>
              <a:t>Prüfung </a:t>
            </a:r>
            <a:r>
              <a:rPr spc="-40" dirty="0" err="1"/>
              <a:t>vor</a:t>
            </a:r>
            <a:r>
              <a:rPr spc="-456" dirty="0"/>
              <a:t> </a:t>
            </a:r>
            <a:r>
              <a:rPr spc="-29" dirty="0"/>
              <a:t>Ort</a:t>
            </a:r>
            <a:r>
              <a:rPr lang="de-DE" spc="-29" dirty="0"/>
              <a:t> </a:t>
            </a:r>
            <a:r>
              <a:rPr lang="de-DE" sz="2400" spc="-29" dirty="0"/>
              <a:t>(Prüfen trotz KI)</a:t>
            </a:r>
            <a:endParaRPr sz="2400" spc="-29" dirty="0"/>
          </a:p>
        </p:txBody>
      </p:sp>
      <p:sp>
        <p:nvSpPr>
          <p:cNvPr id="3" name="object 3"/>
          <p:cNvSpPr/>
          <p:nvPr/>
        </p:nvSpPr>
        <p:spPr>
          <a:xfrm>
            <a:off x="795388" y="1994438"/>
            <a:ext cx="3111284" cy="595622"/>
          </a:xfrm>
          <a:custGeom>
            <a:avLst/>
            <a:gdLst/>
            <a:ahLst/>
            <a:cxnLst/>
            <a:rect l="l" t="t" r="r" b="b"/>
            <a:pathLst>
              <a:path w="5429884" h="1039495">
                <a:moveTo>
                  <a:pt x="5325825" y="0"/>
                </a:moveTo>
                <a:lnTo>
                  <a:pt x="103877" y="0"/>
                </a:lnTo>
                <a:lnTo>
                  <a:pt x="63437" y="8161"/>
                </a:lnTo>
                <a:lnTo>
                  <a:pt x="30419" y="30419"/>
                </a:lnTo>
                <a:lnTo>
                  <a:pt x="8161" y="63437"/>
                </a:lnTo>
                <a:lnTo>
                  <a:pt x="0" y="103877"/>
                </a:lnTo>
                <a:lnTo>
                  <a:pt x="0" y="935317"/>
                </a:lnTo>
                <a:lnTo>
                  <a:pt x="8161" y="975757"/>
                </a:lnTo>
                <a:lnTo>
                  <a:pt x="30419" y="1008775"/>
                </a:lnTo>
                <a:lnTo>
                  <a:pt x="63437" y="1031034"/>
                </a:lnTo>
                <a:lnTo>
                  <a:pt x="103877" y="1039195"/>
                </a:lnTo>
                <a:lnTo>
                  <a:pt x="5325825" y="1039195"/>
                </a:lnTo>
                <a:lnTo>
                  <a:pt x="5366265" y="1031034"/>
                </a:lnTo>
                <a:lnTo>
                  <a:pt x="5399283" y="1008775"/>
                </a:lnTo>
                <a:lnTo>
                  <a:pt x="5421541" y="975757"/>
                </a:lnTo>
                <a:lnTo>
                  <a:pt x="5429703" y="935317"/>
                </a:lnTo>
                <a:lnTo>
                  <a:pt x="5429703" y="103877"/>
                </a:lnTo>
                <a:lnTo>
                  <a:pt x="5421541" y="63437"/>
                </a:lnTo>
                <a:lnTo>
                  <a:pt x="5399283" y="30419"/>
                </a:lnTo>
                <a:lnTo>
                  <a:pt x="5366265" y="8161"/>
                </a:lnTo>
                <a:lnTo>
                  <a:pt x="532582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4" name="object 4"/>
          <p:cNvSpPr txBox="1"/>
          <p:nvPr/>
        </p:nvSpPr>
        <p:spPr>
          <a:xfrm>
            <a:off x="1368442" y="2141964"/>
            <a:ext cx="1965156" cy="261575"/>
          </a:xfrm>
          <a:prstGeom prst="rect">
            <a:avLst/>
          </a:prstGeom>
        </p:spPr>
        <p:txBody>
          <a:bodyPr vert="horz" wrap="square" lIns="0" tIns="10188" rIns="0" bIns="0" rtlCol="0">
            <a:spAutoFit/>
          </a:bodyPr>
          <a:lstStyle/>
          <a:p>
            <a:pPr marL="7277">
              <a:spcBef>
                <a:spcPts val="80"/>
              </a:spcBef>
            </a:pPr>
            <a:r>
              <a:rPr sz="1633" spc="-9" dirty="0">
                <a:solidFill>
                  <a:srgbClr val="FFFFFF"/>
                </a:solidFill>
                <a:latin typeface="Lucida Sans"/>
                <a:cs typeface="Lucida Sans"/>
              </a:rPr>
              <a:t>Prüfung </a:t>
            </a:r>
            <a:r>
              <a:rPr sz="1633" spc="-6" dirty="0">
                <a:solidFill>
                  <a:srgbClr val="FFFFFF"/>
                </a:solidFill>
                <a:latin typeface="Lucida Sans"/>
                <a:cs typeface="Lucida Sans"/>
              </a:rPr>
              <a:t>von</a:t>
            </a:r>
            <a:r>
              <a:rPr sz="1633" spc="-23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33" spc="3" dirty="0">
                <a:solidFill>
                  <a:srgbClr val="FFFFFF"/>
                </a:solidFill>
                <a:latin typeface="Lucida Sans"/>
                <a:cs typeface="Lucida Sans"/>
              </a:rPr>
              <a:t>Wissen</a:t>
            </a:r>
            <a:endParaRPr sz="1633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6434" y="2589890"/>
            <a:ext cx="311456" cy="470094"/>
          </a:xfrm>
          <a:custGeom>
            <a:avLst/>
            <a:gdLst/>
            <a:ahLst/>
            <a:cxnLst/>
            <a:rect l="l" t="t" r="r" b="b"/>
            <a:pathLst>
              <a:path w="543560" h="820420">
                <a:moveTo>
                  <a:pt x="0" y="0"/>
                </a:moveTo>
                <a:lnTo>
                  <a:pt x="0" y="820340"/>
                </a:lnTo>
                <a:lnTo>
                  <a:pt x="543054" y="820340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6" name="object 6"/>
          <p:cNvSpPr/>
          <p:nvPr/>
        </p:nvSpPr>
        <p:spPr>
          <a:xfrm>
            <a:off x="1417480" y="2761972"/>
            <a:ext cx="2489100" cy="595622"/>
          </a:xfrm>
          <a:custGeom>
            <a:avLst/>
            <a:gdLst/>
            <a:ahLst/>
            <a:cxnLst/>
            <a:rect l="l" t="t" r="r" b="b"/>
            <a:pathLst>
              <a:path w="4344034" h="1039495">
                <a:moveTo>
                  <a:pt x="4240136" y="0"/>
                </a:moveTo>
                <a:lnTo>
                  <a:pt x="103877" y="0"/>
                </a:lnTo>
                <a:lnTo>
                  <a:pt x="63437" y="8161"/>
                </a:lnTo>
                <a:lnTo>
                  <a:pt x="30419" y="30419"/>
                </a:lnTo>
                <a:lnTo>
                  <a:pt x="8161" y="63437"/>
                </a:lnTo>
                <a:lnTo>
                  <a:pt x="0" y="103877"/>
                </a:lnTo>
                <a:lnTo>
                  <a:pt x="0" y="935317"/>
                </a:lnTo>
                <a:lnTo>
                  <a:pt x="8161" y="975757"/>
                </a:lnTo>
                <a:lnTo>
                  <a:pt x="30419" y="1008775"/>
                </a:lnTo>
                <a:lnTo>
                  <a:pt x="63437" y="1031034"/>
                </a:lnTo>
                <a:lnTo>
                  <a:pt x="103877" y="1039195"/>
                </a:lnTo>
                <a:lnTo>
                  <a:pt x="4240136" y="1039195"/>
                </a:lnTo>
                <a:lnTo>
                  <a:pt x="4280575" y="1031034"/>
                </a:lnTo>
                <a:lnTo>
                  <a:pt x="4313593" y="1008775"/>
                </a:lnTo>
                <a:lnTo>
                  <a:pt x="4335852" y="975757"/>
                </a:lnTo>
                <a:lnTo>
                  <a:pt x="4344013" y="935317"/>
                </a:lnTo>
                <a:lnTo>
                  <a:pt x="4344013" y="103877"/>
                </a:lnTo>
                <a:lnTo>
                  <a:pt x="4335852" y="63437"/>
                </a:lnTo>
                <a:lnTo>
                  <a:pt x="4313593" y="30419"/>
                </a:lnTo>
                <a:lnTo>
                  <a:pt x="4280575" y="8161"/>
                </a:lnTo>
                <a:lnTo>
                  <a:pt x="4240136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7" name="object 7"/>
          <p:cNvSpPr txBox="1"/>
          <p:nvPr/>
        </p:nvSpPr>
        <p:spPr>
          <a:xfrm>
            <a:off x="2283880" y="2909799"/>
            <a:ext cx="757536" cy="261575"/>
          </a:xfrm>
          <a:prstGeom prst="rect">
            <a:avLst/>
          </a:prstGeom>
        </p:spPr>
        <p:txBody>
          <a:bodyPr vert="horz" wrap="square" lIns="0" tIns="10188" rIns="0" bIns="0" rtlCol="0">
            <a:spAutoFit/>
          </a:bodyPr>
          <a:lstStyle/>
          <a:p>
            <a:pPr marL="7277">
              <a:spcBef>
                <a:spcPts val="80"/>
              </a:spcBef>
            </a:pPr>
            <a:r>
              <a:rPr sz="1633" spc="-20" dirty="0">
                <a:solidFill>
                  <a:srgbClr val="FFFFFF"/>
                </a:solidFill>
                <a:latin typeface="Lucida Sans"/>
                <a:cs typeface="Lucida Sans"/>
              </a:rPr>
              <a:t>Klausur</a:t>
            </a:r>
            <a:endParaRPr sz="1633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6434" y="2589889"/>
            <a:ext cx="311456" cy="1214533"/>
          </a:xfrm>
          <a:custGeom>
            <a:avLst/>
            <a:gdLst/>
            <a:ahLst/>
            <a:cxnLst/>
            <a:rect l="l" t="t" r="r" b="b"/>
            <a:pathLst>
              <a:path w="543560" h="2119629">
                <a:moveTo>
                  <a:pt x="0" y="0"/>
                </a:moveTo>
                <a:lnTo>
                  <a:pt x="0" y="2119439"/>
                </a:lnTo>
                <a:lnTo>
                  <a:pt x="543054" y="211943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9" name="object 9"/>
          <p:cNvSpPr/>
          <p:nvPr/>
        </p:nvSpPr>
        <p:spPr>
          <a:xfrm>
            <a:off x="1417480" y="3506467"/>
            <a:ext cx="2489100" cy="595622"/>
          </a:xfrm>
          <a:custGeom>
            <a:avLst/>
            <a:gdLst/>
            <a:ahLst/>
            <a:cxnLst/>
            <a:rect l="l" t="t" r="r" b="b"/>
            <a:pathLst>
              <a:path w="4344034" h="1039495">
                <a:moveTo>
                  <a:pt x="4240136" y="0"/>
                </a:moveTo>
                <a:lnTo>
                  <a:pt x="103877" y="0"/>
                </a:lnTo>
                <a:lnTo>
                  <a:pt x="63437" y="8161"/>
                </a:lnTo>
                <a:lnTo>
                  <a:pt x="30419" y="30419"/>
                </a:lnTo>
                <a:lnTo>
                  <a:pt x="8161" y="63437"/>
                </a:lnTo>
                <a:lnTo>
                  <a:pt x="0" y="103877"/>
                </a:lnTo>
                <a:lnTo>
                  <a:pt x="0" y="935317"/>
                </a:lnTo>
                <a:lnTo>
                  <a:pt x="8161" y="975757"/>
                </a:lnTo>
                <a:lnTo>
                  <a:pt x="30419" y="1008775"/>
                </a:lnTo>
                <a:lnTo>
                  <a:pt x="63437" y="1031034"/>
                </a:lnTo>
                <a:lnTo>
                  <a:pt x="103877" y="1039195"/>
                </a:lnTo>
                <a:lnTo>
                  <a:pt x="4240136" y="1039195"/>
                </a:lnTo>
                <a:lnTo>
                  <a:pt x="4280575" y="1031034"/>
                </a:lnTo>
                <a:lnTo>
                  <a:pt x="4313593" y="1008775"/>
                </a:lnTo>
                <a:lnTo>
                  <a:pt x="4335852" y="975757"/>
                </a:lnTo>
                <a:lnTo>
                  <a:pt x="4344013" y="935317"/>
                </a:lnTo>
                <a:lnTo>
                  <a:pt x="4344013" y="103877"/>
                </a:lnTo>
                <a:lnTo>
                  <a:pt x="4335852" y="63437"/>
                </a:lnTo>
                <a:lnTo>
                  <a:pt x="4313593" y="30419"/>
                </a:lnTo>
                <a:lnTo>
                  <a:pt x="4280575" y="8161"/>
                </a:lnTo>
                <a:lnTo>
                  <a:pt x="4240136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10" name="object 10"/>
          <p:cNvSpPr txBox="1"/>
          <p:nvPr/>
        </p:nvSpPr>
        <p:spPr>
          <a:xfrm>
            <a:off x="1720109" y="3654293"/>
            <a:ext cx="1884745" cy="261575"/>
          </a:xfrm>
          <a:prstGeom prst="rect">
            <a:avLst/>
          </a:prstGeom>
        </p:spPr>
        <p:txBody>
          <a:bodyPr vert="horz" wrap="square" lIns="0" tIns="10188" rIns="0" bIns="0" rtlCol="0">
            <a:spAutoFit/>
          </a:bodyPr>
          <a:lstStyle/>
          <a:p>
            <a:pPr marL="7277">
              <a:spcBef>
                <a:spcPts val="80"/>
              </a:spcBef>
            </a:pPr>
            <a:r>
              <a:rPr sz="1633" spc="-9" dirty="0">
                <a:solidFill>
                  <a:srgbClr val="FFFFFF"/>
                </a:solidFill>
                <a:latin typeface="Lucida Sans"/>
                <a:cs typeface="Lucida Sans"/>
              </a:rPr>
              <a:t>Mündliche</a:t>
            </a:r>
            <a:r>
              <a:rPr sz="1633" spc="-11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33" spc="-11" dirty="0">
                <a:solidFill>
                  <a:srgbClr val="FFFFFF"/>
                </a:solidFill>
                <a:latin typeface="Lucida Sans"/>
                <a:cs typeface="Lucida Sans"/>
              </a:rPr>
              <a:t>Prüfung</a:t>
            </a:r>
            <a:endParaRPr sz="1633"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04654" y="1994438"/>
            <a:ext cx="3111284" cy="595622"/>
          </a:xfrm>
          <a:custGeom>
            <a:avLst/>
            <a:gdLst/>
            <a:ahLst/>
            <a:cxnLst/>
            <a:rect l="l" t="t" r="r" b="b"/>
            <a:pathLst>
              <a:path w="5429884" h="1039495">
                <a:moveTo>
                  <a:pt x="5325825" y="0"/>
                </a:moveTo>
                <a:lnTo>
                  <a:pt x="103877" y="0"/>
                </a:lnTo>
                <a:lnTo>
                  <a:pt x="63437" y="8161"/>
                </a:lnTo>
                <a:lnTo>
                  <a:pt x="30419" y="30419"/>
                </a:lnTo>
                <a:lnTo>
                  <a:pt x="8161" y="63437"/>
                </a:lnTo>
                <a:lnTo>
                  <a:pt x="0" y="103877"/>
                </a:lnTo>
                <a:lnTo>
                  <a:pt x="0" y="935317"/>
                </a:lnTo>
                <a:lnTo>
                  <a:pt x="8161" y="975757"/>
                </a:lnTo>
                <a:lnTo>
                  <a:pt x="30419" y="1008775"/>
                </a:lnTo>
                <a:lnTo>
                  <a:pt x="63437" y="1031034"/>
                </a:lnTo>
                <a:lnTo>
                  <a:pt x="103877" y="1039195"/>
                </a:lnTo>
                <a:lnTo>
                  <a:pt x="5325825" y="1039195"/>
                </a:lnTo>
                <a:lnTo>
                  <a:pt x="5366265" y="1031034"/>
                </a:lnTo>
                <a:lnTo>
                  <a:pt x="5399283" y="1008775"/>
                </a:lnTo>
                <a:lnTo>
                  <a:pt x="5421541" y="975757"/>
                </a:lnTo>
                <a:lnTo>
                  <a:pt x="5429703" y="935317"/>
                </a:lnTo>
                <a:lnTo>
                  <a:pt x="5429703" y="103877"/>
                </a:lnTo>
                <a:lnTo>
                  <a:pt x="5421541" y="63437"/>
                </a:lnTo>
                <a:lnTo>
                  <a:pt x="5399283" y="30419"/>
                </a:lnTo>
                <a:lnTo>
                  <a:pt x="5366265" y="8161"/>
                </a:lnTo>
                <a:lnTo>
                  <a:pt x="532582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12" name="object 12"/>
          <p:cNvSpPr/>
          <p:nvPr/>
        </p:nvSpPr>
        <p:spPr>
          <a:xfrm>
            <a:off x="4515700" y="2589889"/>
            <a:ext cx="311456" cy="446808"/>
          </a:xfrm>
          <a:custGeom>
            <a:avLst/>
            <a:gdLst/>
            <a:ahLst/>
            <a:cxnLst/>
            <a:rect l="l" t="t" r="r" b="b"/>
            <a:pathLst>
              <a:path w="543559" h="779779">
                <a:moveTo>
                  <a:pt x="0" y="0"/>
                </a:moveTo>
                <a:lnTo>
                  <a:pt x="0" y="779501"/>
                </a:lnTo>
                <a:lnTo>
                  <a:pt x="543054" y="779501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13" name="object 13"/>
          <p:cNvSpPr/>
          <p:nvPr/>
        </p:nvSpPr>
        <p:spPr>
          <a:xfrm>
            <a:off x="4826747" y="2738932"/>
            <a:ext cx="2489100" cy="595622"/>
          </a:xfrm>
          <a:custGeom>
            <a:avLst/>
            <a:gdLst/>
            <a:ahLst/>
            <a:cxnLst/>
            <a:rect l="l" t="t" r="r" b="b"/>
            <a:pathLst>
              <a:path w="4344034" h="1039495">
                <a:moveTo>
                  <a:pt x="4240136" y="0"/>
                </a:moveTo>
                <a:lnTo>
                  <a:pt x="103877" y="0"/>
                </a:lnTo>
                <a:lnTo>
                  <a:pt x="63437" y="8161"/>
                </a:lnTo>
                <a:lnTo>
                  <a:pt x="30419" y="30419"/>
                </a:lnTo>
                <a:lnTo>
                  <a:pt x="8161" y="63437"/>
                </a:lnTo>
                <a:lnTo>
                  <a:pt x="0" y="103877"/>
                </a:lnTo>
                <a:lnTo>
                  <a:pt x="0" y="935317"/>
                </a:lnTo>
                <a:lnTo>
                  <a:pt x="8161" y="975757"/>
                </a:lnTo>
                <a:lnTo>
                  <a:pt x="30419" y="1008775"/>
                </a:lnTo>
                <a:lnTo>
                  <a:pt x="63437" y="1031034"/>
                </a:lnTo>
                <a:lnTo>
                  <a:pt x="103877" y="1039195"/>
                </a:lnTo>
                <a:lnTo>
                  <a:pt x="4240136" y="1039195"/>
                </a:lnTo>
                <a:lnTo>
                  <a:pt x="4280575" y="1031034"/>
                </a:lnTo>
                <a:lnTo>
                  <a:pt x="4313593" y="1008775"/>
                </a:lnTo>
                <a:lnTo>
                  <a:pt x="4335852" y="975757"/>
                </a:lnTo>
                <a:lnTo>
                  <a:pt x="4344013" y="935317"/>
                </a:lnTo>
                <a:lnTo>
                  <a:pt x="4344013" y="103877"/>
                </a:lnTo>
                <a:lnTo>
                  <a:pt x="4335852" y="63437"/>
                </a:lnTo>
                <a:lnTo>
                  <a:pt x="4313593" y="30419"/>
                </a:lnTo>
                <a:lnTo>
                  <a:pt x="4280575" y="8161"/>
                </a:lnTo>
                <a:lnTo>
                  <a:pt x="4240136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14" name="object 14"/>
          <p:cNvSpPr txBox="1"/>
          <p:nvPr/>
        </p:nvSpPr>
        <p:spPr>
          <a:xfrm>
            <a:off x="4838310" y="2013201"/>
            <a:ext cx="2360297" cy="1258819"/>
          </a:xfrm>
          <a:prstGeom prst="rect">
            <a:avLst/>
          </a:prstGeom>
        </p:spPr>
        <p:txBody>
          <a:bodyPr vert="horz" wrap="square" lIns="0" tIns="1092" rIns="0" bIns="0" rtlCol="0">
            <a:spAutoFit/>
          </a:bodyPr>
          <a:lstStyle/>
          <a:p>
            <a:pPr marL="7277" marR="519585" indent="24378">
              <a:lnSpc>
                <a:spcPct val="103600"/>
              </a:lnSpc>
              <a:spcBef>
                <a:spcPts val="9"/>
              </a:spcBef>
            </a:pPr>
            <a:r>
              <a:rPr sz="1633" spc="-9" dirty="0">
                <a:solidFill>
                  <a:srgbClr val="FFFFFF"/>
                </a:solidFill>
                <a:latin typeface="Lucida Sans"/>
                <a:cs typeface="Lucida Sans"/>
              </a:rPr>
              <a:t>Prüfung </a:t>
            </a:r>
            <a:r>
              <a:rPr sz="1633" spc="-6" dirty="0">
                <a:solidFill>
                  <a:srgbClr val="FFFFFF"/>
                </a:solidFill>
                <a:latin typeface="Lucida Sans"/>
                <a:cs typeface="Lucida Sans"/>
              </a:rPr>
              <a:t>von</a:t>
            </a:r>
            <a:r>
              <a:rPr sz="1633" spc="-21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33" spc="-37" dirty="0">
                <a:solidFill>
                  <a:srgbClr val="FFFFFF"/>
                </a:solidFill>
                <a:latin typeface="Lucida Sans"/>
                <a:cs typeface="Lucida Sans"/>
              </a:rPr>
              <a:t>indiv.  </a:t>
            </a:r>
            <a:r>
              <a:rPr sz="1633" spc="-17" dirty="0">
                <a:solidFill>
                  <a:srgbClr val="FFFFFF"/>
                </a:solidFill>
                <a:latin typeface="Lucida Sans"/>
                <a:cs typeface="Lucida Sans"/>
              </a:rPr>
              <a:t>Schreibk</a:t>
            </a:r>
            <a:r>
              <a:rPr sz="1633" spc="-29" dirty="0">
                <a:solidFill>
                  <a:srgbClr val="FFFFFF"/>
                </a:solidFill>
                <a:latin typeface="Lucida Sans"/>
                <a:cs typeface="Lucida Sans"/>
              </a:rPr>
              <a:t>o</a:t>
            </a:r>
            <a:r>
              <a:rPr sz="1633" spc="-26" dirty="0">
                <a:solidFill>
                  <a:srgbClr val="FFFFFF"/>
                </a:solidFill>
                <a:latin typeface="Lucida Sans"/>
                <a:cs typeface="Lucida Sans"/>
              </a:rPr>
              <a:t>mpetenz</a:t>
            </a:r>
            <a:endParaRPr sz="1633">
              <a:latin typeface="Lucida Sans"/>
              <a:cs typeface="Lucida Sans"/>
            </a:endParaRPr>
          </a:p>
          <a:p>
            <a:pPr marL="352212" marR="2911" indent="-238325">
              <a:lnSpc>
                <a:spcPct val="103299"/>
              </a:lnSpc>
              <a:spcBef>
                <a:spcPts val="1776"/>
              </a:spcBef>
            </a:pPr>
            <a:r>
              <a:rPr sz="1662" spc="-29" dirty="0">
                <a:solidFill>
                  <a:srgbClr val="FFFFFF"/>
                </a:solidFill>
                <a:latin typeface="Lucida Sans"/>
                <a:cs typeface="Lucida Sans"/>
              </a:rPr>
              <a:t>Essay </a:t>
            </a:r>
            <a:r>
              <a:rPr sz="1662" spc="-23" dirty="0">
                <a:solidFill>
                  <a:srgbClr val="FFFFFF"/>
                </a:solidFill>
                <a:latin typeface="Lucida Sans"/>
                <a:cs typeface="Lucida Sans"/>
              </a:rPr>
              <a:t>vor </a:t>
            </a:r>
            <a:r>
              <a:rPr sz="1662" spc="-46" dirty="0">
                <a:solidFill>
                  <a:srgbClr val="FFFFFF"/>
                </a:solidFill>
                <a:latin typeface="Lucida Sans"/>
                <a:cs typeface="Lucida Sans"/>
              </a:rPr>
              <a:t>Ort, </a:t>
            </a:r>
            <a:r>
              <a:rPr sz="1662" spc="-26" dirty="0">
                <a:solidFill>
                  <a:srgbClr val="FFFFFF"/>
                </a:solidFill>
                <a:latin typeface="Lucida Sans"/>
                <a:cs typeface="Lucida Sans"/>
              </a:rPr>
              <a:t>Inhalt</a:t>
            </a:r>
            <a:r>
              <a:rPr sz="1662" spc="-3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62" spc="-97" dirty="0">
                <a:solidFill>
                  <a:srgbClr val="FFFFFF"/>
                </a:solidFill>
                <a:latin typeface="Lucida Sans"/>
                <a:cs typeface="Lucida Sans"/>
              </a:rPr>
              <a:t>zu  </a:t>
            </a:r>
            <a:r>
              <a:rPr sz="1633" spc="3" dirty="0">
                <a:solidFill>
                  <a:srgbClr val="FFFFFF"/>
                </a:solidFill>
                <a:latin typeface="Lucida Sans"/>
                <a:cs typeface="Lucida Sans"/>
              </a:rPr>
              <a:t>Hause</a:t>
            </a:r>
            <a:r>
              <a:rPr sz="1633" spc="-9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33" spc="-9" dirty="0">
                <a:solidFill>
                  <a:srgbClr val="FFFFFF"/>
                </a:solidFill>
                <a:latin typeface="Lucida Sans"/>
                <a:cs typeface="Lucida Sans"/>
              </a:rPr>
              <a:t>vorbereitet</a:t>
            </a:r>
            <a:endParaRPr sz="1633"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13921" y="1994438"/>
            <a:ext cx="3111284" cy="595622"/>
          </a:xfrm>
          <a:custGeom>
            <a:avLst/>
            <a:gdLst/>
            <a:ahLst/>
            <a:cxnLst/>
            <a:rect l="l" t="t" r="r" b="b"/>
            <a:pathLst>
              <a:path w="5429884" h="1039495">
                <a:moveTo>
                  <a:pt x="5325825" y="0"/>
                </a:moveTo>
                <a:lnTo>
                  <a:pt x="103877" y="0"/>
                </a:lnTo>
                <a:lnTo>
                  <a:pt x="63437" y="8161"/>
                </a:lnTo>
                <a:lnTo>
                  <a:pt x="30419" y="30419"/>
                </a:lnTo>
                <a:lnTo>
                  <a:pt x="8161" y="63437"/>
                </a:lnTo>
                <a:lnTo>
                  <a:pt x="0" y="103877"/>
                </a:lnTo>
                <a:lnTo>
                  <a:pt x="0" y="935317"/>
                </a:lnTo>
                <a:lnTo>
                  <a:pt x="8161" y="975757"/>
                </a:lnTo>
                <a:lnTo>
                  <a:pt x="30419" y="1008775"/>
                </a:lnTo>
                <a:lnTo>
                  <a:pt x="63437" y="1031034"/>
                </a:lnTo>
                <a:lnTo>
                  <a:pt x="103877" y="1039195"/>
                </a:lnTo>
                <a:lnTo>
                  <a:pt x="5325825" y="1039195"/>
                </a:lnTo>
                <a:lnTo>
                  <a:pt x="5366265" y="1031034"/>
                </a:lnTo>
                <a:lnTo>
                  <a:pt x="5399283" y="1008775"/>
                </a:lnTo>
                <a:lnTo>
                  <a:pt x="5421541" y="975757"/>
                </a:lnTo>
                <a:lnTo>
                  <a:pt x="5429703" y="935317"/>
                </a:lnTo>
                <a:lnTo>
                  <a:pt x="5429703" y="103877"/>
                </a:lnTo>
                <a:lnTo>
                  <a:pt x="5421541" y="63437"/>
                </a:lnTo>
                <a:lnTo>
                  <a:pt x="5399283" y="30419"/>
                </a:lnTo>
                <a:lnTo>
                  <a:pt x="5366265" y="8161"/>
                </a:lnTo>
                <a:lnTo>
                  <a:pt x="532582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16" name="object 16"/>
          <p:cNvSpPr txBox="1"/>
          <p:nvPr/>
        </p:nvSpPr>
        <p:spPr>
          <a:xfrm>
            <a:off x="7735645" y="2013201"/>
            <a:ext cx="2866049" cy="505023"/>
          </a:xfrm>
          <a:prstGeom prst="rect">
            <a:avLst/>
          </a:prstGeom>
        </p:spPr>
        <p:txBody>
          <a:bodyPr vert="horz" wrap="square" lIns="0" tIns="1092" rIns="0" bIns="0" rtlCol="0">
            <a:spAutoFit/>
          </a:bodyPr>
          <a:lstStyle/>
          <a:p>
            <a:pPr marL="854695" marR="2911" indent="-847782">
              <a:lnSpc>
                <a:spcPct val="103600"/>
              </a:lnSpc>
              <a:spcBef>
                <a:spcPts val="9"/>
              </a:spcBef>
            </a:pPr>
            <a:r>
              <a:rPr sz="1633" spc="-9" dirty="0">
                <a:solidFill>
                  <a:srgbClr val="FFFFFF"/>
                </a:solidFill>
                <a:latin typeface="Lucida Sans"/>
                <a:cs typeface="Lucida Sans"/>
              </a:rPr>
              <a:t>Prüfung </a:t>
            </a:r>
            <a:r>
              <a:rPr sz="1633" spc="6" dirty="0">
                <a:solidFill>
                  <a:srgbClr val="FFFFFF"/>
                </a:solidFill>
                <a:latin typeface="Lucida Sans"/>
                <a:cs typeface="Lucida Sans"/>
              </a:rPr>
              <a:t>anderer</a:t>
            </a:r>
            <a:r>
              <a:rPr sz="1633" spc="-22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33" spc="-37" dirty="0">
                <a:solidFill>
                  <a:srgbClr val="FFFFFF"/>
                </a:solidFill>
                <a:latin typeface="Lucida Sans"/>
                <a:cs typeface="Lucida Sans"/>
              </a:rPr>
              <a:t>Fähigkeiten,  </a:t>
            </a:r>
            <a:r>
              <a:rPr sz="1633" spc="-32" dirty="0">
                <a:solidFill>
                  <a:srgbClr val="FFFFFF"/>
                </a:solidFill>
                <a:latin typeface="Lucida Sans"/>
                <a:cs typeface="Lucida Sans"/>
              </a:rPr>
              <a:t>Fertigkeiten</a:t>
            </a:r>
            <a:endParaRPr sz="1633">
              <a:latin typeface="Lucida Sans"/>
              <a:cs typeface="Lucida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924966" y="2589889"/>
            <a:ext cx="311456" cy="446808"/>
          </a:xfrm>
          <a:custGeom>
            <a:avLst/>
            <a:gdLst/>
            <a:ahLst/>
            <a:cxnLst/>
            <a:rect l="l" t="t" r="r" b="b"/>
            <a:pathLst>
              <a:path w="543559" h="779779">
                <a:moveTo>
                  <a:pt x="0" y="0"/>
                </a:moveTo>
                <a:lnTo>
                  <a:pt x="0" y="779501"/>
                </a:lnTo>
                <a:lnTo>
                  <a:pt x="543054" y="779501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18" name="object 18"/>
          <p:cNvSpPr/>
          <p:nvPr/>
        </p:nvSpPr>
        <p:spPr>
          <a:xfrm>
            <a:off x="8236012" y="2738932"/>
            <a:ext cx="2489100" cy="595622"/>
          </a:xfrm>
          <a:custGeom>
            <a:avLst/>
            <a:gdLst/>
            <a:ahLst/>
            <a:cxnLst/>
            <a:rect l="l" t="t" r="r" b="b"/>
            <a:pathLst>
              <a:path w="4344034" h="1039495">
                <a:moveTo>
                  <a:pt x="4240136" y="0"/>
                </a:moveTo>
                <a:lnTo>
                  <a:pt x="103877" y="0"/>
                </a:lnTo>
                <a:lnTo>
                  <a:pt x="63437" y="8161"/>
                </a:lnTo>
                <a:lnTo>
                  <a:pt x="30419" y="30419"/>
                </a:lnTo>
                <a:lnTo>
                  <a:pt x="8161" y="63437"/>
                </a:lnTo>
                <a:lnTo>
                  <a:pt x="0" y="103877"/>
                </a:lnTo>
                <a:lnTo>
                  <a:pt x="0" y="935317"/>
                </a:lnTo>
                <a:lnTo>
                  <a:pt x="8161" y="975757"/>
                </a:lnTo>
                <a:lnTo>
                  <a:pt x="30419" y="1008775"/>
                </a:lnTo>
                <a:lnTo>
                  <a:pt x="63437" y="1031034"/>
                </a:lnTo>
                <a:lnTo>
                  <a:pt x="103877" y="1039195"/>
                </a:lnTo>
                <a:lnTo>
                  <a:pt x="4240136" y="1039195"/>
                </a:lnTo>
                <a:lnTo>
                  <a:pt x="4280575" y="1031034"/>
                </a:lnTo>
                <a:lnTo>
                  <a:pt x="4313593" y="1008775"/>
                </a:lnTo>
                <a:lnTo>
                  <a:pt x="4335852" y="975757"/>
                </a:lnTo>
                <a:lnTo>
                  <a:pt x="4344013" y="935317"/>
                </a:lnTo>
                <a:lnTo>
                  <a:pt x="4344013" y="103877"/>
                </a:lnTo>
                <a:lnTo>
                  <a:pt x="4335852" y="63437"/>
                </a:lnTo>
                <a:lnTo>
                  <a:pt x="4313593" y="30419"/>
                </a:lnTo>
                <a:lnTo>
                  <a:pt x="4280575" y="8161"/>
                </a:lnTo>
                <a:lnTo>
                  <a:pt x="4240136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19" name="object 19"/>
          <p:cNvSpPr txBox="1"/>
          <p:nvPr/>
        </p:nvSpPr>
        <p:spPr>
          <a:xfrm>
            <a:off x="9067251" y="2886338"/>
            <a:ext cx="827396" cy="261575"/>
          </a:xfrm>
          <a:prstGeom prst="rect">
            <a:avLst/>
          </a:prstGeom>
        </p:spPr>
        <p:txBody>
          <a:bodyPr vert="horz" wrap="square" lIns="0" tIns="10188" rIns="0" bIns="0" rtlCol="0">
            <a:spAutoFit/>
          </a:bodyPr>
          <a:lstStyle/>
          <a:p>
            <a:pPr marL="7277">
              <a:spcBef>
                <a:spcPts val="80"/>
              </a:spcBef>
            </a:pPr>
            <a:r>
              <a:rPr sz="1633" spc="-32" dirty="0">
                <a:solidFill>
                  <a:srgbClr val="FFFFFF"/>
                </a:solidFill>
                <a:latin typeface="Lucida Sans"/>
                <a:cs typeface="Lucida Sans"/>
              </a:rPr>
              <a:t>Aufgabe</a:t>
            </a:r>
            <a:endParaRPr sz="1633">
              <a:latin typeface="Lucida Sans"/>
              <a:cs typeface="Lucida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24966" y="2589889"/>
            <a:ext cx="311456" cy="1191246"/>
          </a:xfrm>
          <a:custGeom>
            <a:avLst/>
            <a:gdLst/>
            <a:ahLst/>
            <a:cxnLst/>
            <a:rect l="l" t="t" r="r" b="b"/>
            <a:pathLst>
              <a:path w="543559" h="2078990">
                <a:moveTo>
                  <a:pt x="0" y="0"/>
                </a:moveTo>
                <a:lnTo>
                  <a:pt x="0" y="2078496"/>
                </a:lnTo>
                <a:lnTo>
                  <a:pt x="543054" y="2078496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21" name="object 21"/>
          <p:cNvSpPr/>
          <p:nvPr/>
        </p:nvSpPr>
        <p:spPr>
          <a:xfrm>
            <a:off x="8236012" y="3482707"/>
            <a:ext cx="2489100" cy="596351"/>
          </a:xfrm>
          <a:custGeom>
            <a:avLst/>
            <a:gdLst/>
            <a:ahLst/>
            <a:cxnLst/>
            <a:rect l="l" t="t" r="r" b="b"/>
            <a:pathLst>
              <a:path w="4344034" h="1040765">
                <a:moveTo>
                  <a:pt x="4239926" y="0"/>
                </a:moveTo>
                <a:lnTo>
                  <a:pt x="104087" y="0"/>
                </a:lnTo>
                <a:lnTo>
                  <a:pt x="63570" y="8179"/>
                </a:lnTo>
                <a:lnTo>
                  <a:pt x="30485" y="30485"/>
                </a:lnTo>
                <a:lnTo>
                  <a:pt x="8179" y="63570"/>
                </a:lnTo>
                <a:lnTo>
                  <a:pt x="0" y="104087"/>
                </a:lnTo>
                <a:lnTo>
                  <a:pt x="0" y="936365"/>
                </a:lnTo>
                <a:lnTo>
                  <a:pt x="8179" y="976881"/>
                </a:lnTo>
                <a:lnTo>
                  <a:pt x="30485" y="1009966"/>
                </a:lnTo>
                <a:lnTo>
                  <a:pt x="63570" y="1032272"/>
                </a:lnTo>
                <a:lnTo>
                  <a:pt x="104087" y="1040452"/>
                </a:lnTo>
                <a:lnTo>
                  <a:pt x="4239926" y="1040452"/>
                </a:lnTo>
                <a:lnTo>
                  <a:pt x="4280443" y="1032272"/>
                </a:lnTo>
                <a:lnTo>
                  <a:pt x="4313528" y="1009966"/>
                </a:lnTo>
                <a:lnTo>
                  <a:pt x="4335834" y="976881"/>
                </a:lnTo>
                <a:lnTo>
                  <a:pt x="4344013" y="936365"/>
                </a:lnTo>
                <a:lnTo>
                  <a:pt x="4344013" y="104087"/>
                </a:lnTo>
                <a:lnTo>
                  <a:pt x="4335834" y="63570"/>
                </a:lnTo>
                <a:lnTo>
                  <a:pt x="4313528" y="30485"/>
                </a:lnTo>
                <a:lnTo>
                  <a:pt x="4280443" y="8179"/>
                </a:lnTo>
                <a:lnTo>
                  <a:pt x="4239926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22" name="object 22"/>
          <p:cNvSpPr txBox="1"/>
          <p:nvPr/>
        </p:nvSpPr>
        <p:spPr>
          <a:xfrm>
            <a:off x="8538761" y="3630833"/>
            <a:ext cx="1884745" cy="261575"/>
          </a:xfrm>
          <a:prstGeom prst="rect">
            <a:avLst/>
          </a:prstGeom>
        </p:spPr>
        <p:txBody>
          <a:bodyPr vert="horz" wrap="square" lIns="0" tIns="10188" rIns="0" bIns="0" rtlCol="0">
            <a:spAutoFit/>
          </a:bodyPr>
          <a:lstStyle/>
          <a:p>
            <a:pPr marL="7277">
              <a:spcBef>
                <a:spcPts val="80"/>
              </a:spcBef>
            </a:pPr>
            <a:r>
              <a:rPr sz="1633" spc="-9" dirty="0">
                <a:solidFill>
                  <a:srgbClr val="FFFFFF"/>
                </a:solidFill>
                <a:latin typeface="Lucida Sans"/>
                <a:cs typeface="Lucida Sans"/>
              </a:rPr>
              <a:t>Mündliche</a:t>
            </a:r>
            <a:r>
              <a:rPr sz="1633" spc="-11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33" spc="-11" dirty="0">
                <a:solidFill>
                  <a:srgbClr val="FFFFFF"/>
                </a:solidFill>
                <a:latin typeface="Lucida Sans"/>
                <a:cs typeface="Lucida Sans"/>
              </a:rPr>
              <a:t>Prüfung</a:t>
            </a:r>
            <a:endParaRPr sz="1633">
              <a:latin typeface="Lucida Sans"/>
              <a:cs typeface="Lucida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924966" y="2589889"/>
            <a:ext cx="311456" cy="1935684"/>
          </a:xfrm>
          <a:custGeom>
            <a:avLst/>
            <a:gdLst/>
            <a:ahLst/>
            <a:cxnLst/>
            <a:rect l="l" t="t" r="r" b="b"/>
            <a:pathLst>
              <a:path w="543559" h="3378200">
                <a:moveTo>
                  <a:pt x="0" y="0"/>
                </a:moveTo>
                <a:lnTo>
                  <a:pt x="0" y="3377699"/>
                </a:lnTo>
                <a:lnTo>
                  <a:pt x="543054" y="337769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24" name="object 24"/>
          <p:cNvSpPr/>
          <p:nvPr/>
        </p:nvSpPr>
        <p:spPr>
          <a:xfrm>
            <a:off x="8236012" y="4227201"/>
            <a:ext cx="2489100" cy="595622"/>
          </a:xfrm>
          <a:custGeom>
            <a:avLst/>
            <a:gdLst/>
            <a:ahLst/>
            <a:cxnLst/>
            <a:rect l="l" t="t" r="r" b="b"/>
            <a:pathLst>
              <a:path w="4344034" h="1039495">
                <a:moveTo>
                  <a:pt x="4240136" y="0"/>
                </a:moveTo>
                <a:lnTo>
                  <a:pt x="103877" y="0"/>
                </a:lnTo>
                <a:lnTo>
                  <a:pt x="63437" y="8161"/>
                </a:lnTo>
                <a:lnTo>
                  <a:pt x="30419" y="30419"/>
                </a:lnTo>
                <a:lnTo>
                  <a:pt x="8161" y="63437"/>
                </a:lnTo>
                <a:lnTo>
                  <a:pt x="0" y="103877"/>
                </a:lnTo>
                <a:lnTo>
                  <a:pt x="0" y="935317"/>
                </a:lnTo>
                <a:lnTo>
                  <a:pt x="8161" y="975757"/>
                </a:lnTo>
                <a:lnTo>
                  <a:pt x="30419" y="1008775"/>
                </a:lnTo>
                <a:lnTo>
                  <a:pt x="63437" y="1031034"/>
                </a:lnTo>
                <a:lnTo>
                  <a:pt x="103877" y="1039195"/>
                </a:lnTo>
                <a:lnTo>
                  <a:pt x="4240136" y="1039195"/>
                </a:lnTo>
                <a:lnTo>
                  <a:pt x="4280575" y="1031034"/>
                </a:lnTo>
                <a:lnTo>
                  <a:pt x="4313593" y="1008775"/>
                </a:lnTo>
                <a:lnTo>
                  <a:pt x="4335852" y="975757"/>
                </a:lnTo>
                <a:lnTo>
                  <a:pt x="4344013" y="935317"/>
                </a:lnTo>
                <a:lnTo>
                  <a:pt x="4344013" y="103877"/>
                </a:lnTo>
                <a:lnTo>
                  <a:pt x="4335852" y="63437"/>
                </a:lnTo>
                <a:lnTo>
                  <a:pt x="4313593" y="30419"/>
                </a:lnTo>
                <a:lnTo>
                  <a:pt x="4280575" y="8161"/>
                </a:lnTo>
                <a:lnTo>
                  <a:pt x="4240136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25" name="object 25"/>
          <p:cNvSpPr/>
          <p:nvPr/>
        </p:nvSpPr>
        <p:spPr>
          <a:xfrm>
            <a:off x="7924966" y="2589889"/>
            <a:ext cx="311456" cy="2680122"/>
          </a:xfrm>
          <a:custGeom>
            <a:avLst/>
            <a:gdLst/>
            <a:ahLst/>
            <a:cxnLst/>
            <a:rect l="l" t="t" r="r" b="b"/>
            <a:pathLst>
              <a:path w="543559" h="4677409">
                <a:moveTo>
                  <a:pt x="0" y="0"/>
                </a:moveTo>
                <a:lnTo>
                  <a:pt x="0" y="4676799"/>
                </a:lnTo>
                <a:lnTo>
                  <a:pt x="543054" y="467679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26" name="object 26"/>
          <p:cNvSpPr/>
          <p:nvPr/>
        </p:nvSpPr>
        <p:spPr>
          <a:xfrm>
            <a:off x="8236012" y="4971695"/>
            <a:ext cx="2489100" cy="595622"/>
          </a:xfrm>
          <a:custGeom>
            <a:avLst/>
            <a:gdLst/>
            <a:ahLst/>
            <a:cxnLst/>
            <a:rect l="l" t="t" r="r" b="b"/>
            <a:pathLst>
              <a:path w="4344034" h="1039495">
                <a:moveTo>
                  <a:pt x="4240136" y="0"/>
                </a:moveTo>
                <a:lnTo>
                  <a:pt x="103877" y="0"/>
                </a:lnTo>
                <a:lnTo>
                  <a:pt x="63437" y="8161"/>
                </a:lnTo>
                <a:lnTo>
                  <a:pt x="30419" y="30419"/>
                </a:lnTo>
                <a:lnTo>
                  <a:pt x="8161" y="63437"/>
                </a:lnTo>
                <a:lnTo>
                  <a:pt x="0" y="103877"/>
                </a:lnTo>
                <a:lnTo>
                  <a:pt x="0" y="935317"/>
                </a:lnTo>
                <a:lnTo>
                  <a:pt x="8161" y="975757"/>
                </a:lnTo>
                <a:lnTo>
                  <a:pt x="30419" y="1008775"/>
                </a:lnTo>
                <a:lnTo>
                  <a:pt x="63437" y="1031034"/>
                </a:lnTo>
                <a:lnTo>
                  <a:pt x="103877" y="1039195"/>
                </a:lnTo>
                <a:lnTo>
                  <a:pt x="4240136" y="1039195"/>
                </a:lnTo>
                <a:lnTo>
                  <a:pt x="4280575" y="1031034"/>
                </a:lnTo>
                <a:lnTo>
                  <a:pt x="4313593" y="1008775"/>
                </a:lnTo>
                <a:lnTo>
                  <a:pt x="4335852" y="975757"/>
                </a:lnTo>
                <a:lnTo>
                  <a:pt x="4344013" y="935317"/>
                </a:lnTo>
                <a:lnTo>
                  <a:pt x="4344013" y="103877"/>
                </a:lnTo>
                <a:lnTo>
                  <a:pt x="4335852" y="63437"/>
                </a:lnTo>
                <a:lnTo>
                  <a:pt x="4313593" y="30419"/>
                </a:lnTo>
                <a:lnTo>
                  <a:pt x="4280575" y="8161"/>
                </a:lnTo>
                <a:lnTo>
                  <a:pt x="4240136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031"/>
          </a:p>
        </p:txBody>
      </p:sp>
      <p:sp>
        <p:nvSpPr>
          <p:cNvPr id="27" name="object 27"/>
          <p:cNvSpPr txBox="1"/>
          <p:nvPr/>
        </p:nvSpPr>
        <p:spPr>
          <a:xfrm>
            <a:off x="8365957" y="4375327"/>
            <a:ext cx="2229674" cy="1019923"/>
          </a:xfrm>
          <a:prstGeom prst="rect">
            <a:avLst/>
          </a:prstGeom>
        </p:spPr>
        <p:txBody>
          <a:bodyPr vert="horz" wrap="square" lIns="0" tIns="10188" rIns="0" bIns="0" rtlCol="0">
            <a:spAutoFit/>
          </a:bodyPr>
          <a:lstStyle/>
          <a:p>
            <a:pPr marL="364" algn="ctr">
              <a:spcBef>
                <a:spcPts val="80"/>
              </a:spcBef>
            </a:pPr>
            <a:r>
              <a:rPr sz="1633" spc="-17" dirty="0">
                <a:solidFill>
                  <a:srgbClr val="FFFFFF"/>
                </a:solidFill>
                <a:latin typeface="Lucida Sans"/>
                <a:cs typeface="Lucida Sans"/>
              </a:rPr>
              <a:t>Rapid</a:t>
            </a:r>
            <a:r>
              <a:rPr sz="1633" spc="-9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33" spc="-29" dirty="0">
                <a:solidFill>
                  <a:srgbClr val="FFFFFF"/>
                </a:solidFill>
                <a:latin typeface="Lucida Sans"/>
                <a:cs typeface="Lucida Sans"/>
              </a:rPr>
              <a:t>prototyping</a:t>
            </a:r>
            <a:endParaRPr sz="1633">
              <a:latin typeface="Lucida Sans"/>
              <a:cs typeface="Lucida Sans"/>
            </a:endParaRPr>
          </a:p>
          <a:p>
            <a:pPr>
              <a:spcBef>
                <a:spcPts val="20"/>
              </a:spcBef>
            </a:pPr>
            <a:endParaRPr sz="3295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</a:pPr>
            <a:r>
              <a:rPr sz="1633" spc="-34" dirty="0">
                <a:solidFill>
                  <a:srgbClr val="FFFFFF"/>
                </a:solidFill>
                <a:latin typeface="Lucida Sans"/>
                <a:cs typeface="Lucida Sans"/>
              </a:rPr>
              <a:t>Rollenspiel,</a:t>
            </a:r>
            <a:r>
              <a:rPr sz="1633" spc="-106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633" spc="-14" dirty="0">
                <a:solidFill>
                  <a:srgbClr val="FFFFFF"/>
                </a:solidFill>
                <a:latin typeface="Lucida Sans"/>
                <a:cs typeface="Lucida Sans"/>
              </a:rPr>
              <a:t>Simulation</a:t>
            </a:r>
            <a:endParaRPr sz="1633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405" y="651611"/>
            <a:ext cx="3875370" cy="1610527"/>
          </a:xfrm>
          <a:prstGeom prst="rect">
            <a:avLst/>
          </a:prstGeom>
        </p:spPr>
        <p:txBody>
          <a:bodyPr vert="horz" wrap="square" lIns="0" tIns="70951" rIns="0" bIns="0" rtlCol="0">
            <a:spAutoFit/>
          </a:bodyPr>
          <a:lstStyle/>
          <a:p>
            <a:pPr marL="7277" marR="2911">
              <a:lnSpc>
                <a:spcPts val="4034"/>
              </a:lnSpc>
              <a:spcBef>
                <a:spcPts val="559"/>
              </a:spcBef>
            </a:pPr>
            <a:r>
              <a:rPr sz="3724" spc="-72" dirty="0"/>
              <a:t>Entscheidungs-  </a:t>
            </a:r>
            <a:r>
              <a:rPr sz="3724" spc="-60" dirty="0"/>
              <a:t>modell </a:t>
            </a:r>
            <a:r>
              <a:rPr sz="3724" spc="23" dirty="0"/>
              <a:t>„Prüfen</a:t>
            </a:r>
            <a:r>
              <a:rPr sz="3724" spc="-393" dirty="0"/>
              <a:t> </a:t>
            </a:r>
            <a:r>
              <a:rPr sz="3724" spc="-77" dirty="0"/>
              <a:t>in  </a:t>
            </a:r>
            <a:r>
              <a:rPr sz="3724" spc="-29" dirty="0"/>
              <a:t>einer </a:t>
            </a:r>
            <a:r>
              <a:rPr sz="3724" spc="17" dirty="0"/>
              <a:t>Welt </a:t>
            </a:r>
            <a:r>
              <a:rPr sz="3724" spc="-74" dirty="0"/>
              <a:t>mit</a:t>
            </a:r>
            <a:r>
              <a:rPr sz="3724" spc="-636" dirty="0"/>
              <a:t> </a:t>
            </a:r>
            <a:r>
              <a:rPr sz="3724" spc="-89" dirty="0"/>
              <a:t>KI“</a:t>
            </a:r>
            <a:endParaRPr sz="3724" dirty="0"/>
          </a:p>
        </p:txBody>
      </p:sp>
      <p:sp>
        <p:nvSpPr>
          <p:cNvPr id="3" name="object 3"/>
          <p:cNvSpPr/>
          <p:nvPr/>
        </p:nvSpPr>
        <p:spPr>
          <a:xfrm>
            <a:off x="6667102" y="651611"/>
            <a:ext cx="1929862" cy="341292"/>
          </a:xfrm>
          <a:custGeom>
            <a:avLst/>
            <a:gdLst/>
            <a:ahLst/>
            <a:cxnLst/>
            <a:rect l="l" t="t" r="r" b="b"/>
            <a:pathLst>
              <a:path w="3368040" h="595630">
                <a:moveTo>
                  <a:pt x="2825849" y="0"/>
                </a:moveTo>
                <a:lnTo>
                  <a:pt x="541797" y="0"/>
                </a:lnTo>
                <a:lnTo>
                  <a:pt x="482753" y="1747"/>
                </a:lnTo>
                <a:lnTo>
                  <a:pt x="425554" y="6867"/>
                </a:lnTo>
                <a:lnTo>
                  <a:pt x="370528" y="15179"/>
                </a:lnTo>
                <a:lnTo>
                  <a:pt x="318006" y="26501"/>
                </a:lnTo>
                <a:lnTo>
                  <a:pt x="268319" y="40652"/>
                </a:lnTo>
                <a:lnTo>
                  <a:pt x="221797" y="57451"/>
                </a:lnTo>
                <a:lnTo>
                  <a:pt x="178769" y="76714"/>
                </a:lnTo>
                <a:lnTo>
                  <a:pt x="139567" y="98263"/>
                </a:lnTo>
                <a:lnTo>
                  <a:pt x="104521" y="121913"/>
                </a:lnTo>
                <a:lnTo>
                  <a:pt x="73960" y="147485"/>
                </a:lnTo>
                <a:lnTo>
                  <a:pt x="27616" y="203667"/>
                </a:lnTo>
                <a:lnTo>
                  <a:pt x="3178" y="265355"/>
                </a:lnTo>
                <a:lnTo>
                  <a:pt x="0" y="297810"/>
                </a:lnTo>
                <a:lnTo>
                  <a:pt x="3178" y="330265"/>
                </a:lnTo>
                <a:lnTo>
                  <a:pt x="27616" y="391953"/>
                </a:lnTo>
                <a:lnTo>
                  <a:pt x="73960" y="448135"/>
                </a:lnTo>
                <a:lnTo>
                  <a:pt x="104521" y="473707"/>
                </a:lnTo>
                <a:lnTo>
                  <a:pt x="139567" y="497358"/>
                </a:lnTo>
                <a:lnTo>
                  <a:pt x="178769" y="518906"/>
                </a:lnTo>
                <a:lnTo>
                  <a:pt x="221797" y="538170"/>
                </a:lnTo>
                <a:lnTo>
                  <a:pt x="268319" y="554968"/>
                </a:lnTo>
                <a:lnTo>
                  <a:pt x="318006" y="569119"/>
                </a:lnTo>
                <a:lnTo>
                  <a:pt x="370528" y="580441"/>
                </a:lnTo>
                <a:lnTo>
                  <a:pt x="425554" y="588753"/>
                </a:lnTo>
                <a:lnTo>
                  <a:pt x="482753" y="593874"/>
                </a:lnTo>
                <a:lnTo>
                  <a:pt x="541797" y="595621"/>
                </a:lnTo>
                <a:lnTo>
                  <a:pt x="2825849" y="595621"/>
                </a:lnTo>
                <a:lnTo>
                  <a:pt x="2884893" y="593874"/>
                </a:lnTo>
                <a:lnTo>
                  <a:pt x="2942093" y="588753"/>
                </a:lnTo>
                <a:lnTo>
                  <a:pt x="2997119" y="580441"/>
                </a:lnTo>
                <a:lnTo>
                  <a:pt x="3049640" y="569119"/>
                </a:lnTo>
                <a:lnTo>
                  <a:pt x="3099327" y="554968"/>
                </a:lnTo>
                <a:lnTo>
                  <a:pt x="3145850" y="538170"/>
                </a:lnTo>
                <a:lnTo>
                  <a:pt x="3188877" y="518906"/>
                </a:lnTo>
                <a:lnTo>
                  <a:pt x="3228079" y="497358"/>
                </a:lnTo>
                <a:lnTo>
                  <a:pt x="3263126" y="473707"/>
                </a:lnTo>
                <a:lnTo>
                  <a:pt x="3293687" y="448135"/>
                </a:lnTo>
                <a:lnTo>
                  <a:pt x="3340030" y="391953"/>
                </a:lnTo>
                <a:lnTo>
                  <a:pt x="3364468" y="330265"/>
                </a:lnTo>
                <a:lnTo>
                  <a:pt x="3367647" y="297810"/>
                </a:lnTo>
                <a:lnTo>
                  <a:pt x="3364468" y="265355"/>
                </a:lnTo>
                <a:lnTo>
                  <a:pt x="3340030" y="203667"/>
                </a:lnTo>
                <a:lnTo>
                  <a:pt x="3293687" y="147485"/>
                </a:lnTo>
                <a:lnTo>
                  <a:pt x="3263126" y="121913"/>
                </a:lnTo>
                <a:lnTo>
                  <a:pt x="3228079" y="98263"/>
                </a:lnTo>
                <a:lnTo>
                  <a:pt x="3188877" y="76714"/>
                </a:lnTo>
                <a:lnTo>
                  <a:pt x="3145850" y="57451"/>
                </a:lnTo>
                <a:lnTo>
                  <a:pt x="3099327" y="40652"/>
                </a:lnTo>
                <a:lnTo>
                  <a:pt x="3049640" y="26501"/>
                </a:lnTo>
                <a:lnTo>
                  <a:pt x="2997119" y="15179"/>
                </a:lnTo>
                <a:lnTo>
                  <a:pt x="2942093" y="6867"/>
                </a:lnTo>
                <a:lnTo>
                  <a:pt x="2884893" y="1747"/>
                </a:lnTo>
                <a:lnTo>
                  <a:pt x="2825849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7101" y="651611"/>
            <a:ext cx="1929862" cy="341292"/>
          </a:xfrm>
          <a:custGeom>
            <a:avLst/>
            <a:gdLst/>
            <a:ahLst/>
            <a:cxnLst/>
            <a:rect l="l" t="t" r="r" b="b"/>
            <a:pathLst>
              <a:path w="3368040" h="595630">
                <a:moveTo>
                  <a:pt x="541797" y="0"/>
                </a:moveTo>
                <a:lnTo>
                  <a:pt x="2825849" y="0"/>
                </a:lnTo>
                <a:lnTo>
                  <a:pt x="2884893" y="1747"/>
                </a:lnTo>
                <a:lnTo>
                  <a:pt x="2942093" y="6867"/>
                </a:lnTo>
                <a:lnTo>
                  <a:pt x="2997118" y="15179"/>
                </a:lnTo>
                <a:lnTo>
                  <a:pt x="3049640" y="26501"/>
                </a:lnTo>
                <a:lnTo>
                  <a:pt x="3099327" y="40652"/>
                </a:lnTo>
                <a:lnTo>
                  <a:pt x="3145850" y="57451"/>
                </a:lnTo>
                <a:lnTo>
                  <a:pt x="3188877" y="76714"/>
                </a:lnTo>
                <a:lnTo>
                  <a:pt x="3228079" y="98263"/>
                </a:lnTo>
                <a:lnTo>
                  <a:pt x="3263126" y="121913"/>
                </a:lnTo>
                <a:lnTo>
                  <a:pt x="3293687" y="147485"/>
                </a:lnTo>
                <a:lnTo>
                  <a:pt x="3340030" y="203667"/>
                </a:lnTo>
                <a:lnTo>
                  <a:pt x="3364468" y="265355"/>
                </a:lnTo>
                <a:lnTo>
                  <a:pt x="3367647" y="297810"/>
                </a:lnTo>
                <a:lnTo>
                  <a:pt x="3364468" y="330265"/>
                </a:lnTo>
                <a:lnTo>
                  <a:pt x="3340030" y="391953"/>
                </a:lnTo>
                <a:lnTo>
                  <a:pt x="3293687" y="448135"/>
                </a:lnTo>
                <a:lnTo>
                  <a:pt x="3263126" y="473707"/>
                </a:lnTo>
                <a:lnTo>
                  <a:pt x="3228079" y="497358"/>
                </a:lnTo>
                <a:lnTo>
                  <a:pt x="3188877" y="518906"/>
                </a:lnTo>
                <a:lnTo>
                  <a:pt x="3145850" y="538170"/>
                </a:lnTo>
                <a:lnTo>
                  <a:pt x="3099327" y="554968"/>
                </a:lnTo>
                <a:lnTo>
                  <a:pt x="3049640" y="569119"/>
                </a:lnTo>
                <a:lnTo>
                  <a:pt x="2997118" y="580441"/>
                </a:lnTo>
                <a:lnTo>
                  <a:pt x="2942093" y="588753"/>
                </a:lnTo>
                <a:lnTo>
                  <a:pt x="2884893" y="593874"/>
                </a:lnTo>
                <a:lnTo>
                  <a:pt x="2825849" y="595621"/>
                </a:lnTo>
                <a:lnTo>
                  <a:pt x="541797" y="595621"/>
                </a:lnTo>
                <a:lnTo>
                  <a:pt x="482753" y="593874"/>
                </a:lnTo>
                <a:lnTo>
                  <a:pt x="425554" y="588753"/>
                </a:lnTo>
                <a:lnTo>
                  <a:pt x="370528" y="580441"/>
                </a:lnTo>
                <a:lnTo>
                  <a:pt x="318006" y="569119"/>
                </a:lnTo>
                <a:lnTo>
                  <a:pt x="268319" y="554968"/>
                </a:lnTo>
                <a:lnTo>
                  <a:pt x="221797" y="538170"/>
                </a:lnTo>
                <a:lnTo>
                  <a:pt x="178769" y="518906"/>
                </a:lnTo>
                <a:lnTo>
                  <a:pt x="139567" y="497358"/>
                </a:lnTo>
                <a:lnTo>
                  <a:pt x="104521" y="473707"/>
                </a:lnTo>
                <a:lnTo>
                  <a:pt x="73960" y="448135"/>
                </a:lnTo>
                <a:lnTo>
                  <a:pt x="27616" y="391953"/>
                </a:lnTo>
                <a:lnTo>
                  <a:pt x="3178" y="330265"/>
                </a:lnTo>
                <a:lnTo>
                  <a:pt x="0" y="297810"/>
                </a:lnTo>
                <a:lnTo>
                  <a:pt x="3178" y="265355"/>
                </a:lnTo>
                <a:lnTo>
                  <a:pt x="27616" y="203667"/>
                </a:lnTo>
                <a:lnTo>
                  <a:pt x="73960" y="147485"/>
                </a:lnTo>
                <a:lnTo>
                  <a:pt x="104521" y="121913"/>
                </a:lnTo>
                <a:lnTo>
                  <a:pt x="139567" y="98263"/>
                </a:lnTo>
                <a:lnTo>
                  <a:pt x="178769" y="76714"/>
                </a:lnTo>
                <a:lnTo>
                  <a:pt x="221797" y="57451"/>
                </a:lnTo>
                <a:lnTo>
                  <a:pt x="268319" y="40652"/>
                </a:lnTo>
                <a:lnTo>
                  <a:pt x="318006" y="26501"/>
                </a:lnTo>
                <a:lnTo>
                  <a:pt x="370528" y="15179"/>
                </a:lnTo>
                <a:lnTo>
                  <a:pt x="425554" y="6867"/>
                </a:lnTo>
                <a:lnTo>
                  <a:pt x="482753" y="1747"/>
                </a:lnTo>
                <a:lnTo>
                  <a:pt x="541797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8740" y="716493"/>
            <a:ext cx="346749" cy="188902"/>
          </a:xfrm>
          <a:prstGeom prst="rect">
            <a:avLst/>
          </a:prstGeom>
        </p:spPr>
        <p:txBody>
          <a:bodyPr vert="horz" wrap="square" lIns="0" tIns="8005" rIns="0" bIns="0" rtlCol="0">
            <a:spAutoFit/>
          </a:bodyPr>
          <a:lstStyle/>
          <a:p>
            <a:pPr marL="7277" defTabSz="523951">
              <a:spcBef>
                <a:spcPts val="63"/>
              </a:spcBef>
            </a:pPr>
            <a:r>
              <a:rPr sz="1175" spc="-6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175" spc="-11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175" spc="-9" dirty="0">
                <a:solidFill>
                  <a:srgbClr val="FFFFFF"/>
                </a:solidFill>
                <a:latin typeface="Lucida Sans"/>
                <a:cs typeface="Lucida Sans"/>
              </a:rPr>
              <a:t>art</a:t>
            </a:r>
            <a:endParaRPr sz="117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87180" y="1226183"/>
            <a:ext cx="2089592" cy="1566376"/>
          </a:xfrm>
          <a:custGeom>
            <a:avLst/>
            <a:gdLst/>
            <a:ahLst/>
            <a:cxnLst/>
            <a:rect l="l" t="t" r="r" b="b"/>
            <a:pathLst>
              <a:path w="3646805" h="2733675">
                <a:moveTo>
                  <a:pt x="1823304" y="0"/>
                </a:moveTo>
                <a:lnTo>
                  <a:pt x="0" y="1366536"/>
                </a:lnTo>
                <a:lnTo>
                  <a:pt x="1823304" y="2733072"/>
                </a:lnTo>
                <a:lnTo>
                  <a:pt x="3646609" y="1366536"/>
                </a:lnTo>
                <a:lnTo>
                  <a:pt x="1823304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87180" y="1226183"/>
            <a:ext cx="2089592" cy="1566376"/>
          </a:xfrm>
          <a:custGeom>
            <a:avLst/>
            <a:gdLst/>
            <a:ahLst/>
            <a:cxnLst/>
            <a:rect l="l" t="t" r="r" b="b"/>
            <a:pathLst>
              <a:path w="3646805" h="2733675">
                <a:moveTo>
                  <a:pt x="0" y="1366535"/>
                </a:moveTo>
                <a:lnTo>
                  <a:pt x="1823304" y="0"/>
                </a:lnTo>
                <a:lnTo>
                  <a:pt x="3646609" y="1366535"/>
                </a:lnTo>
                <a:lnTo>
                  <a:pt x="1823304" y="2733071"/>
                </a:lnTo>
                <a:lnTo>
                  <a:pt x="0" y="1366535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1936" y="1633514"/>
            <a:ext cx="800835" cy="724951"/>
          </a:xfrm>
          <a:prstGeom prst="rect">
            <a:avLst/>
          </a:prstGeom>
        </p:spPr>
        <p:txBody>
          <a:bodyPr vert="horz" wrap="square" lIns="0" tIns="6549" rIns="0" bIns="0" rtlCol="0">
            <a:spAutoFit/>
          </a:bodyPr>
          <a:lstStyle/>
          <a:p>
            <a:pPr marL="6913" marR="2911" algn="ctr" defTabSz="523951">
              <a:lnSpc>
                <a:spcPct val="100600"/>
              </a:lnSpc>
              <a:spcBef>
                <a:spcPts val="52"/>
              </a:spcBef>
            </a:pPr>
            <a:r>
              <a:rPr sz="1175" spc="-14" dirty="0">
                <a:solidFill>
                  <a:srgbClr val="FFFFFF"/>
                </a:solidFill>
                <a:latin typeface="Lucida Sans"/>
                <a:cs typeface="Lucida Sans"/>
              </a:rPr>
              <a:t>Kann </a:t>
            </a:r>
            <a:r>
              <a:rPr sz="1175" spc="-26" dirty="0">
                <a:solidFill>
                  <a:srgbClr val="FFFFFF"/>
                </a:solidFill>
                <a:latin typeface="Lucida Sans"/>
                <a:cs typeface="Lucida Sans"/>
              </a:rPr>
              <a:t>KI</a:t>
            </a:r>
            <a:r>
              <a:rPr sz="1175" spc="-1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75" spc="-17" dirty="0">
                <a:solidFill>
                  <a:srgbClr val="FFFFFF"/>
                </a:solidFill>
                <a:latin typeface="Lucida Sans"/>
                <a:cs typeface="Lucida Sans"/>
              </a:rPr>
              <a:t>bei  </a:t>
            </a:r>
            <a:r>
              <a:rPr sz="1175" spc="-14" dirty="0">
                <a:solidFill>
                  <a:srgbClr val="FFFFFF"/>
                </a:solidFill>
                <a:latin typeface="Lucida Sans"/>
                <a:cs typeface="Lucida Sans"/>
              </a:rPr>
              <a:t>dieser  </a:t>
            </a:r>
            <a:r>
              <a:rPr sz="1175" spc="-29" dirty="0">
                <a:solidFill>
                  <a:srgbClr val="FFFFFF"/>
                </a:solidFill>
                <a:latin typeface="Lucida Sans"/>
                <a:cs typeface="Lucida Sans"/>
              </a:rPr>
              <a:t>Leistung  </a:t>
            </a:r>
            <a:r>
              <a:rPr sz="1175" spc="-9" dirty="0">
                <a:solidFill>
                  <a:srgbClr val="FFFFFF"/>
                </a:solidFill>
                <a:latin typeface="Lucida Sans"/>
                <a:cs typeface="Lucida Sans"/>
              </a:rPr>
              <a:t>helfen?</a:t>
            </a:r>
            <a:endParaRPr sz="117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06017" y="2463167"/>
            <a:ext cx="1574744" cy="458088"/>
          </a:xfrm>
          <a:custGeom>
            <a:avLst/>
            <a:gdLst/>
            <a:ahLst/>
            <a:cxnLst/>
            <a:rect l="l" t="t" r="r" b="b"/>
            <a:pathLst>
              <a:path w="2748280" h="799464">
                <a:moveTo>
                  <a:pt x="2306042" y="0"/>
                </a:moveTo>
                <a:lnTo>
                  <a:pt x="442108" y="0"/>
                </a:lnTo>
                <a:lnTo>
                  <a:pt x="390544" y="2687"/>
                </a:lnTo>
                <a:lnTo>
                  <a:pt x="340728" y="10550"/>
                </a:lnTo>
                <a:lnTo>
                  <a:pt x="292992" y="23290"/>
                </a:lnTo>
                <a:lnTo>
                  <a:pt x="247668" y="40606"/>
                </a:lnTo>
                <a:lnTo>
                  <a:pt x="205087" y="62199"/>
                </a:lnTo>
                <a:lnTo>
                  <a:pt x="165581" y="87770"/>
                </a:lnTo>
                <a:lnTo>
                  <a:pt x="129480" y="117019"/>
                </a:lnTo>
                <a:lnTo>
                  <a:pt x="97117" y="149647"/>
                </a:lnTo>
                <a:lnTo>
                  <a:pt x="68824" y="185354"/>
                </a:lnTo>
                <a:lnTo>
                  <a:pt x="44931" y="223840"/>
                </a:lnTo>
                <a:lnTo>
                  <a:pt x="25771" y="264807"/>
                </a:lnTo>
                <a:lnTo>
                  <a:pt x="11675" y="307954"/>
                </a:lnTo>
                <a:lnTo>
                  <a:pt x="2974" y="352983"/>
                </a:lnTo>
                <a:lnTo>
                  <a:pt x="0" y="399593"/>
                </a:lnTo>
                <a:lnTo>
                  <a:pt x="2974" y="446204"/>
                </a:lnTo>
                <a:lnTo>
                  <a:pt x="11675" y="491233"/>
                </a:lnTo>
                <a:lnTo>
                  <a:pt x="25771" y="534380"/>
                </a:lnTo>
                <a:lnTo>
                  <a:pt x="44931" y="575347"/>
                </a:lnTo>
                <a:lnTo>
                  <a:pt x="68824" y="613833"/>
                </a:lnTo>
                <a:lnTo>
                  <a:pt x="97117" y="649540"/>
                </a:lnTo>
                <a:lnTo>
                  <a:pt x="129480" y="682168"/>
                </a:lnTo>
                <a:lnTo>
                  <a:pt x="165581" y="711417"/>
                </a:lnTo>
                <a:lnTo>
                  <a:pt x="205087" y="736988"/>
                </a:lnTo>
                <a:lnTo>
                  <a:pt x="247668" y="758581"/>
                </a:lnTo>
                <a:lnTo>
                  <a:pt x="292992" y="775897"/>
                </a:lnTo>
                <a:lnTo>
                  <a:pt x="340728" y="788637"/>
                </a:lnTo>
                <a:lnTo>
                  <a:pt x="390544" y="796500"/>
                </a:lnTo>
                <a:lnTo>
                  <a:pt x="442108" y="799187"/>
                </a:lnTo>
                <a:lnTo>
                  <a:pt x="2306042" y="799187"/>
                </a:lnTo>
                <a:lnTo>
                  <a:pt x="2357606" y="796500"/>
                </a:lnTo>
                <a:lnTo>
                  <a:pt x="2407422" y="788637"/>
                </a:lnTo>
                <a:lnTo>
                  <a:pt x="2455158" y="775897"/>
                </a:lnTo>
                <a:lnTo>
                  <a:pt x="2500482" y="758581"/>
                </a:lnTo>
                <a:lnTo>
                  <a:pt x="2543063" y="736988"/>
                </a:lnTo>
                <a:lnTo>
                  <a:pt x="2582570" y="711417"/>
                </a:lnTo>
                <a:lnTo>
                  <a:pt x="2618670" y="682168"/>
                </a:lnTo>
                <a:lnTo>
                  <a:pt x="2651033" y="649540"/>
                </a:lnTo>
                <a:lnTo>
                  <a:pt x="2679326" y="613833"/>
                </a:lnTo>
                <a:lnTo>
                  <a:pt x="2703219" y="575347"/>
                </a:lnTo>
                <a:lnTo>
                  <a:pt x="2722379" y="534380"/>
                </a:lnTo>
                <a:lnTo>
                  <a:pt x="2736476" y="491233"/>
                </a:lnTo>
                <a:lnTo>
                  <a:pt x="2745177" y="446204"/>
                </a:lnTo>
                <a:lnTo>
                  <a:pt x="2748151" y="399593"/>
                </a:lnTo>
                <a:lnTo>
                  <a:pt x="2745177" y="352983"/>
                </a:lnTo>
                <a:lnTo>
                  <a:pt x="2736476" y="307954"/>
                </a:lnTo>
                <a:lnTo>
                  <a:pt x="2722379" y="264807"/>
                </a:lnTo>
                <a:lnTo>
                  <a:pt x="2703219" y="223840"/>
                </a:lnTo>
                <a:lnTo>
                  <a:pt x="2679326" y="185354"/>
                </a:lnTo>
                <a:lnTo>
                  <a:pt x="2651033" y="149647"/>
                </a:lnTo>
                <a:lnTo>
                  <a:pt x="2618670" y="117019"/>
                </a:lnTo>
                <a:lnTo>
                  <a:pt x="2582570" y="87770"/>
                </a:lnTo>
                <a:lnTo>
                  <a:pt x="2543063" y="62199"/>
                </a:lnTo>
                <a:lnTo>
                  <a:pt x="2500482" y="40606"/>
                </a:lnTo>
                <a:lnTo>
                  <a:pt x="2455158" y="23290"/>
                </a:lnTo>
                <a:lnTo>
                  <a:pt x="2407422" y="10550"/>
                </a:lnTo>
                <a:lnTo>
                  <a:pt x="2357606" y="2687"/>
                </a:lnTo>
                <a:lnTo>
                  <a:pt x="230604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06017" y="2463167"/>
            <a:ext cx="1574744" cy="458088"/>
          </a:xfrm>
          <a:custGeom>
            <a:avLst/>
            <a:gdLst/>
            <a:ahLst/>
            <a:cxnLst/>
            <a:rect l="l" t="t" r="r" b="b"/>
            <a:pathLst>
              <a:path w="2748280" h="799464">
                <a:moveTo>
                  <a:pt x="442108" y="0"/>
                </a:moveTo>
                <a:lnTo>
                  <a:pt x="2306042" y="0"/>
                </a:lnTo>
                <a:lnTo>
                  <a:pt x="2357606" y="2687"/>
                </a:lnTo>
                <a:lnTo>
                  <a:pt x="2407422" y="10550"/>
                </a:lnTo>
                <a:lnTo>
                  <a:pt x="2455158" y="23290"/>
                </a:lnTo>
                <a:lnTo>
                  <a:pt x="2500482" y="40606"/>
                </a:lnTo>
                <a:lnTo>
                  <a:pt x="2543063" y="62199"/>
                </a:lnTo>
                <a:lnTo>
                  <a:pt x="2582569" y="87770"/>
                </a:lnTo>
                <a:lnTo>
                  <a:pt x="2618670" y="117019"/>
                </a:lnTo>
                <a:lnTo>
                  <a:pt x="2651033" y="149647"/>
                </a:lnTo>
                <a:lnTo>
                  <a:pt x="2679326" y="185354"/>
                </a:lnTo>
                <a:lnTo>
                  <a:pt x="2703219" y="223840"/>
                </a:lnTo>
                <a:lnTo>
                  <a:pt x="2722379" y="264807"/>
                </a:lnTo>
                <a:lnTo>
                  <a:pt x="2736475" y="307954"/>
                </a:lnTo>
                <a:lnTo>
                  <a:pt x="2745176" y="352983"/>
                </a:lnTo>
                <a:lnTo>
                  <a:pt x="2748150" y="399593"/>
                </a:lnTo>
                <a:lnTo>
                  <a:pt x="2745176" y="446204"/>
                </a:lnTo>
                <a:lnTo>
                  <a:pt x="2736475" y="491233"/>
                </a:lnTo>
                <a:lnTo>
                  <a:pt x="2722379" y="534380"/>
                </a:lnTo>
                <a:lnTo>
                  <a:pt x="2703219" y="575347"/>
                </a:lnTo>
                <a:lnTo>
                  <a:pt x="2679326" y="613833"/>
                </a:lnTo>
                <a:lnTo>
                  <a:pt x="2651033" y="649540"/>
                </a:lnTo>
                <a:lnTo>
                  <a:pt x="2618670" y="682168"/>
                </a:lnTo>
                <a:lnTo>
                  <a:pt x="2582569" y="711417"/>
                </a:lnTo>
                <a:lnTo>
                  <a:pt x="2543063" y="736988"/>
                </a:lnTo>
                <a:lnTo>
                  <a:pt x="2500482" y="758581"/>
                </a:lnTo>
                <a:lnTo>
                  <a:pt x="2455158" y="775897"/>
                </a:lnTo>
                <a:lnTo>
                  <a:pt x="2407422" y="788637"/>
                </a:lnTo>
                <a:lnTo>
                  <a:pt x="2357606" y="796500"/>
                </a:lnTo>
                <a:lnTo>
                  <a:pt x="2306042" y="799187"/>
                </a:lnTo>
                <a:lnTo>
                  <a:pt x="442108" y="799187"/>
                </a:lnTo>
                <a:lnTo>
                  <a:pt x="390544" y="796500"/>
                </a:lnTo>
                <a:lnTo>
                  <a:pt x="340728" y="788637"/>
                </a:lnTo>
                <a:lnTo>
                  <a:pt x="292992" y="775897"/>
                </a:lnTo>
                <a:lnTo>
                  <a:pt x="247668" y="758581"/>
                </a:lnTo>
                <a:lnTo>
                  <a:pt x="205087" y="736988"/>
                </a:lnTo>
                <a:lnTo>
                  <a:pt x="165580" y="711417"/>
                </a:lnTo>
                <a:lnTo>
                  <a:pt x="129480" y="682168"/>
                </a:lnTo>
                <a:lnTo>
                  <a:pt x="97117" y="649540"/>
                </a:lnTo>
                <a:lnTo>
                  <a:pt x="68824" y="613833"/>
                </a:lnTo>
                <a:lnTo>
                  <a:pt x="44931" y="575347"/>
                </a:lnTo>
                <a:lnTo>
                  <a:pt x="25771" y="534380"/>
                </a:lnTo>
                <a:lnTo>
                  <a:pt x="11675" y="491233"/>
                </a:lnTo>
                <a:lnTo>
                  <a:pt x="2974" y="446204"/>
                </a:lnTo>
                <a:lnTo>
                  <a:pt x="0" y="399593"/>
                </a:lnTo>
                <a:lnTo>
                  <a:pt x="2974" y="352983"/>
                </a:lnTo>
                <a:lnTo>
                  <a:pt x="11675" y="307954"/>
                </a:lnTo>
                <a:lnTo>
                  <a:pt x="25771" y="264807"/>
                </a:lnTo>
                <a:lnTo>
                  <a:pt x="44931" y="223840"/>
                </a:lnTo>
                <a:lnTo>
                  <a:pt x="68824" y="185354"/>
                </a:lnTo>
                <a:lnTo>
                  <a:pt x="97117" y="149647"/>
                </a:lnTo>
                <a:lnTo>
                  <a:pt x="129480" y="117019"/>
                </a:lnTo>
                <a:lnTo>
                  <a:pt x="165580" y="87770"/>
                </a:lnTo>
                <a:lnTo>
                  <a:pt x="205087" y="62199"/>
                </a:lnTo>
                <a:lnTo>
                  <a:pt x="247668" y="40606"/>
                </a:lnTo>
                <a:lnTo>
                  <a:pt x="292992" y="23290"/>
                </a:lnTo>
                <a:lnTo>
                  <a:pt x="340728" y="10550"/>
                </a:lnTo>
                <a:lnTo>
                  <a:pt x="390544" y="2687"/>
                </a:lnTo>
                <a:lnTo>
                  <a:pt x="44210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23264" y="2605953"/>
            <a:ext cx="1141399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1" dirty="0">
                <a:solidFill>
                  <a:srgbClr val="FFFFFF"/>
                </a:solidFill>
                <a:latin typeface="Lucida Sans"/>
                <a:cs typeface="Lucida Sans"/>
              </a:rPr>
              <a:t>Prüfen, </a:t>
            </a:r>
            <a:r>
              <a:rPr sz="945" spc="-9" dirty="0">
                <a:solidFill>
                  <a:srgbClr val="FFFFFF"/>
                </a:solidFill>
                <a:latin typeface="Lucida Sans"/>
                <a:cs typeface="Lucida Sans"/>
              </a:rPr>
              <a:t>wie 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man</a:t>
            </a:r>
            <a:r>
              <a:rPr sz="945" spc="-18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will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95949" y="2450206"/>
            <a:ext cx="2089592" cy="1566376"/>
          </a:xfrm>
          <a:custGeom>
            <a:avLst/>
            <a:gdLst/>
            <a:ahLst/>
            <a:cxnLst/>
            <a:rect l="l" t="t" r="r" b="b"/>
            <a:pathLst>
              <a:path w="3646804" h="2733675">
                <a:moveTo>
                  <a:pt x="1823304" y="0"/>
                </a:moveTo>
                <a:lnTo>
                  <a:pt x="0" y="1366536"/>
                </a:lnTo>
                <a:lnTo>
                  <a:pt x="1823304" y="2733072"/>
                </a:lnTo>
                <a:lnTo>
                  <a:pt x="3646609" y="1366536"/>
                </a:lnTo>
                <a:lnTo>
                  <a:pt x="182330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95949" y="2450206"/>
            <a:ext cx="2089592" cy="1566376"/>
          </a:xfrm>
          <a:custGeom>
            <a:avLst/>
            <a:gdLst/>
            <a:ahLst/>
            <a:cxnLst/>
            <a:rect l="l" t="t" r="r" b="b"/>
            <a:pathLst>
              <a:path w="3646804" h="2733675">
                <a:moveTo>
                  <a:pt x="0" y="1366535"/>
                </a:moveTo>
                <a:lnTo>
                  <a:pt x="1823304" y="0"/>
                </a:lnTo>
                <a:lnTo>
                  <a:pt x="3646609" y="1366535"/>
                </a:lnTo>
                <a:lnTo>
                  <a:pt x="1823304" y="2733071"/>
                </a:lnTo>
                <a:lnTo>
                  <a:pt x="0" y="1366535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0363" y="2858798"/>
            <a:ext cx="960929" cy="734470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marR="2911" algn="ctr" defTabSz="523951">
              <a:spcBef>
                <a:spcPts val="57"/>
              </a:spcBef>
            </a:pPr>
            <a:r>
              <a:rPr sz="945" spc="3" dirty="0">
                <a:solidFill>
                  <a:srgbClr val="FFFFFF"/>
                </a:solidFill>
                <a:latin typeface="Lucida Sans"/>
                <a:cs typeface="Lucida Sans"/>
              </a:rPr>
              <a:t>Wird</a:t>
            </a:r>
            <a:r>
              <a:rPr sz="945" spc="-9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Kompetenz  </a:t>
            </a: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geprüft, </a:t>
            </a:r>
            <a:r>
              <a:rPr sz="945" spc="-17" dirty="0">
                <a:solidFill>
                  <a:srgbClr val="FFFFFF"/>
                </a:solidFill>
                <a:latin typeface="Lucida Sans"/>
                <a:cs typeface="Lucida Sans"/>
              </a:rPr>
              <a:t>die</a:t>
            </a:r>
            <a:r>
              <a:rPr sz="945" spc="-12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auch  </a:t>
            </a:r>
            <a:r>
              <a:rPr sz="945" spc="-34" dirty="0">
                <a:solidFill>
                  <a:srgbClr val="FFFFFF"/>
                </a:solidFill>
                <a:latin typeface="Lucida Sans"/>
                <a:cs typeface="Lucida Sans"/>
              </a:rPr>
              <a:t>künftig 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ohne 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KI  </a:t>
            </a: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beherrscht  </a:t>
            </a:r>
            <a:r>
              <a:rPr sz="945" spc="-3" dirty="0">
                <a:solidFill>
                  <a:srgbClr val="FFFFFF"/>
                </a:solidFill>
                <a:latin typeface="Lucida Sans"/>
                <a:cs typeface="Lucida Sans"/>
              </a:rPr>
              <a:t>werden</a:t>
            </a:r>
            <a:r>
              <a:rPr sz="945" spc="-7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muss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12884" y="3634629"/>
            <a:ext cx="1574017" cy="458088"/>
          </a:xfrm>
          <a:custGeom>
            <a:avLst/>
            <a:gdLst/>
            <a:ahLst/>
            <a:cxnLst/>
            <a:rect l="l" t="t" r="r" b="b"/>
            <a:pathLst>
              <a:path w="2747009" h="799465">
                <a:moveTo>
                  <a:pt x="2304995" y="0"/>
                </a:moveTo>
                <a:lnTo>
                  <a:pt x="441899" y="0"/>
                </a:lnTo>
                <a:lnTo>
                  <a:pt x="390357" y="2687"/>
                </a:lnTo>
                <a:lnTo>
                  <a:pt x="340563" y="10550"/>
                </a:lnTo>
                <a:lnTo>
                  <a:pt x="292849" y="23290"/>
                </a:lnTo>
                <a:lnTo>
                  <a:pt x="247546" y="40606"/>
                </a:lnTo>
                <a:lnTo>
                  <a:pt x="204985" y="62199"/>
                </a:lnTo>
                <a:lnTo>
                  <a:pt x="165497" y="87770"/>
                </a:lnTo>
                <a:lnTo>
                  <a:pt x="129415" y="117019"/>
                </a:lnTo>
                <a:lnTo>
                  <a:pt x="97068" y="149647"/>
                </a:lnTo>
                <a:lnTo>
                  <a:pt x="68789" y="185354"/>
                </a:lnTo>
                <a:lnTo>
                  <a:pt x="44908" y="223840"/>
                </a:lnTo>
                <a:lnTo>
                  <a:pt x="25758" y="264807"/>
                </a:lnTo>
                <a:lnTo>
                  <a:pt x="11668" y="307954"/>
                </a:lnTo>
                <a:lnTo>
                  <a:pt x="2972" y="352983"/>
                </a:lnTo>
                <a:lnTo>
                  <a:pt x="0" y="399593"/>
                </a:lnTo>
                <a:lnTo>
                  <a:pt x="2972" y="446204"/>
                </a:lnTo>
                <a:lnTo>
                  <a:pt x="11668" y="491233"/>
                </a:lnTo>
                <a:lnTo>
                  <a:pt x="25758" y="534380"/>
                </a:lnTo>
                <a:lnTo>
                  <a:pt x="44908" y="575347"/>
                </a:lnTo>
                <a:lnTo>
                  <a:pt x="68789" y="613833"/>
                </a:lnTo>
                <a:lnTo>
                  <a:pt x="97068" y="649540"/>
                </a:lnTo>
                <a:lnTo>
                  <a:pt x="129415" y="682168"/>
                </a:lnTo>
                <a:lnTo>
                  <a:pt x="165497" y="711417"/>
                </a:lnTo>
                <a:lnTo>
                  <a:pt x="204985" y="736988"/>
                </a:lnTo>
                <a:lnTo>
                  <a:pt x="247546" y="758581"/>
                </a:lnTo>
                <a:lnTo>
                  <a:pt x="292849" y="775897"/>
                </a:lnTo>
                <a:lnTo>
                  <a:pt x="340563" y="788637"/>
                </a:lnTo>
                <a:lnTo>
                  <a:pt x="390357" y="796500"/>
                </a:lnTo>
                <a:lnTo>
                  <a:pt x="441899" y="799187"/>
                </a:lnTo>
                <a:lnTo>
                  <a:pt x="2304995" y="799187"/>
                </a:lnTo>
                <a:lnTo>
                  <a:pt x="2356537" y="796500"/>
                </a:lnTo>
                <a:lnTo>
                  <a:pt x="2406330" y="788637"/>
                </a:lnTo>
                <a:lnTo>
                  <a:pt x="2454044" y="775897"/>
                </a:lnTo>
                <a:lnTo>
                  <a:pt x="2499347" y="758581"/>
                </a:lnTo>
                <a:lnTo>
                  <a:pt x="2541908" y="736988"/>
                </a:lnTo>
                <a:lnTo>
                  <a:pt x="2581396" y="711417"/>
                </a:lnTo>
                <a:lnTo>
                  <a:pt x="2617479" y="682168"/>
                </a:lnTo>
                <a:lnTo>
                  <a:pt x="2649826" y="649540"/>
                </a:lnTo>
                <a:lnTo>
                  <a:pt x="2678105" y="613833"/>
                </a:lnTo>
                <a:lnTo>
                  <a:pt x="2701985" y="575347"/>
                </a:lnTo>
                <a:lnTo>
                  <a:pt x="2721136" y="534380"/>
                </a:lnTo>
                <a:lnTo>
                  <a:pt x="2735225" y="491233"/>
                </a:lnTo>
                <a:lnTo>
                  <a:pt x="2743922" y="446204"/>
                </a:lnTo>
                <a:lnTo>
                  <a:pt x="2746894" y="399593"/>
                </a:lnTo>
                <a:lnTo>
                  <a:pt x="2743922" y="352983"/>
                </a:lnTo>
                <a:lnTo>
                  <a:pt x="2735225" y="307954"/>
                </a:lnTo>
                <a:lnTo>
                  <a:pt x="2721136" y="264807"/>
                </a:lnTo>
                <a:lnTo>
                  <a:pt x="2701985" y="223840"/>
                </a:lnTo>
                <a:lnTo>
                  <a:pt x="2678105" y="185354"/>
                </a:lnTo>
                <a:lnTo>
                  <a:pt x="2649826" y="149647"/>
                </a:lnTo>
                <a:lnTo>
                  <a:pt x="2617479" y="117019"/>
                </a:lnTo>
                <a:lnTo>
                  <a:pt x="2581396" y="87770"/>
                </a:lnTo>
                <a:lnTo>
                  <a:pt x="2541908" y="62199"/>
                </a:lnTo>
                <a:lnTo>
                  <a:pt x="2499347" y="40606"/>
                </a:lnTo>
                <a:lnTo>
                  <a:pt x="2454044" y="23290"/>
                </a:lnTo>
                <a:lnTo>
                  <a:pt x="2406330" y="10550"/>
                </a:lnTo>
                <a:lnTo>
                  <a:pt x="2356537" y="2687"/>
                </a:lnTo>
                <a:lnTo>
                  <a:pt x="230499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12884" y="3634629"/>
            <a:ext cx="1574017" cy="458088"/>
          </a:xfrm>
          <a:custGeom>
            <a:avLst/>
            <a:gdLst/>
            <a:ahLst/>
            <a:cxnLst/>
            <a:rect l="l" t="t" r="r" b="b"/>
            <a:pathLst>
              <a:path w="2747009" h="799465">
                <a:moveTo>
                  <a:pt x="441898" y="0"/>
                </a:moveTo>
                <a:lnTo>
                  <a:pt x="2304995" y="0"/>
                </a:lnTo>
                <a:lnTo>
                  <a:pt x="2356537" y="2687"/>
                </a:lnTo>
                <a:lnTo>
                  <a:pt x="2406330" y="10550"/>
                </a:lnTo>
                <a:lnTo>
                  <a:pt x="2454044" y="23290"/>
                </a:lnTo>
                <a:lnTo>
                  <a:pt x="2499347" y="40606"/>
                </a:lnTo>
                <a:lnTo>
                  <a:pt x="2541908" y="62199"/>
                </a:lnTo>
                <a:lnTo>
                  <a:pt x="2581396" y="87770"/>
                </a:lnTo>
                <a:lnTo>
                  <a:pt x="2617479" y="117019"/>
                </a:lnTo>
                <a:lnTo>
                  <a:pt x="2649825" y="149647"/>
                </a:lnTo>
                <a:lnTo>
                  <a:pt x="2678105" y="185354"/>
                </a:lnTo>
                <a:lnTo>
                  <a:pt x="2701985" y="223840"/>
                </a:lnTo>
                <a:lnTo>
                  <a:pt x="2721136" y="264807"/>
                </a:lnTo>
                <a:lnTo>
                  <a:pt x="2735225" y="307954"/>
                </a:lnTo>
                <a:lnTo>
                  <a:pt x="2743921" y="352983"/>
                </a:lnTo>
                <a:lnTo>
                  <a:pt x="2746894" y="399593"/>
                </a:lnTo>
                <a:lnTo>
                  <a:pt x="2743921" y="446204"/>
                </a:lnTo>
                <a:lnTo>
                  <a:pt x="2735225" y="491233"/>
                </a:lnTo>
                <a:lnTo>
                  <a:pt x="2721136" y="534380"/>
                </a:lnTo>
                <a:lnTo>
                  <a:pt x="2701985" y="575347"/>
                </a:lnTo>
                <a:lnTo>
                  <a:pt x="2678105" y="613833"/>
                </a:lnTo>
                <a:lnTo>
                  <a:pt x="2649825" y="649540"/>
                </a:lnTo>
                <a:lnTo>
                  <a:pt x="2617479" y="682168"/>
                </a:lnTo>
                <a:lnTo>
                  <a:pt x="2581396" y="711417"/>
                </a:lnTo>
                <a:lnTo>
                  <a:pt x="2541908" y="736988"/>
                </a:lnTo>
                <a:lnTo>
                  <a:pt x="2499347" y="758581"/>
                </a:lnTo>
                <a:lnTo>
                  <a:pt x="2454044" y="775897"/>
                </a:lnTo>
                <a:lnTo>
                  <a:pt x="2406330" y="788637"/>
                </a:lnTo>
                <a:lnTo>
                  <a:pt x="2356537" y="796500"/>
                </a:lnTo>
                <a:lnTo>
                  <a:pt x="2304995" y="799187"/>
                </a:lnTo>
                <a:lnTo>
                  <a:pt x="441898" y="799187"/>
                </a:lnTo>
                <a:lnTo>
                  <a:pt x="390357" y="796500"/>
                </a:lnTo>
                <a:lnTo>
                  <a:pt x="340563" y="788637"/>
                </a:lnTo>
                <a:lnTo>
                  <a:pt x="292849" y="775897"/>
                </a:lnTo>
                <a:lnTo>
                  <a:pt x="247546" y="758581"/>
                </a:lnTo>
                <a:lnTo>
                  <a:pt x="204985" y="736988"/>
                </a:lnTo>
                <a:lnTo>
                  <a:pt x="165497" y="711417"/>
                </a:lnTo>
                <a:lnTo>
                  <a:pt x="129415" y="682168"/>
                </a:lnTo>
                <a:lnTo>
                  <a:pt x="97068" y="649540"/>
                </a:lnTo>
                <a:lnTo>
                  <a:pt x="68789" y="613833"/>
                </a:lnTo>
                <a:lnTo>
                  <a:pt x="44908" y="575347"/>
                </a:lnTo>
                <a:lnTo>
                  <a:pt x="25758" y="534380"/>
                </a:lnTo>
                <a:lnTo>
                  <a:pt x="11668" y="491233"/>
                </a:lnTo>
                <a:lnTo>
                  <a:pt x="2972" y="446204"/>
                </a:lnTo>
                <a:lnTo>
                  <a:pt x="0" y="399593"/>
                </a:lnTo>
                <a:lnTo>
                  <a:pt x="2972" y="352983"/>
                </a:lnTo>
                <a:lnTo>
                  <a:pt x="11668" y="307954"/>
                </a:lnTo>
                <a:lnTo>
                  <a:pt x="25758" y="264807"/>
                </a:lnTo>
                <a:lnTo>
                  <a:pt x="44908" y="223840"/>
                </a:lnTo>
                <a:lnTo>
                  <a:pt x="68789" y="185354"/>
                </a:lnTo>
                <a:lnTo>
                  <a:pt x="97068" y="149647"/>
                </a:lnTo>
                <a:lnTo>
                  <a:pt x="129415" y="117019"/>
                </a:lnTo>
                <a:lnTo>
                  <a:pt x="165497" y="87770"/>
                </a:lnTo>
                <a:lnTo>
                  <a:pt x="204985" y="62199"/>
                </a:lnTo>
                <a:lnTo>
                  <a:pt x="247546" y="40606"/>
                </a:lnTo>
                <a:lnTo>
                  <a:pt x="292849" y="23290"/>
                </a:lnTo>
                <a:lnTo>
                  <a:pt x="340563" y="10550"/>
                </a:lnTo>
                <a:lnTo>
                  <a:pt x="390357" y="2687"/>
                </a:lnTo>
                <a:lnTo>
                  <a:pt x="44189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4094" y="3777415"/>
            <a:ext cx="891797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Prüfung </a:t>
            </a:r>
            <a:r>
              <a:rPr sz="945" spc="-9" dirty="0">
                <a:solidFill>
                  <a:srgbClr val="FFFFFF"/>
                </a:solidFill>
                <a:latin typeface="Lucida Sans"/>
                <a:cs typeface="Lucida Sans"/>
              </a:rPr>
              <a:t>vor</a:t>
            </a:r>
            <a:r>
              <a:rPr sz="945" spc="-1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Ort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73500" y="3660550"/>
            <a:ext cx="2090320" cy="1566376"/>
          </a:xfrm>
          <a:custGeom>
            <a:avLst/>
            <a:gdLst/>
            <a:ahLst/>
            <a:cxnLst/>
            <a:rect l="l" t="t" r="r" b="b"/>
            <a:pathLst>
              <a:path w="3648075" h="2733675">
                <a:moveTo>
                  <a:pt x="1823932" y="0"/>
                </a:moveTo>
                <a:lnTo>
                  <a:pt x="0" y="1366536"/>
                </a:lnTo>
                <a:lnTo>
                  <a:pt x="1823932" y="2733072"/>
                </a:lnTo>
                <a:lnTo>
                  <a:pt x="3647865" y="1366536"/>
                </a:lnTo>
                <a:lnTo>
                  <a:pt x="182393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73500" y="3660550"/>
            <a:ext cx="2090320" cy="1566376"/>
          </a:xfrm>
          <a:custGeom>
            <a:avLst/>
            <a:gdLst/>
            <a:ahLst/>
            <a:cxnLst/>
            <a:rect l="l" t="t" r="r" b="b"/>
            <a:pathLst>
              <a:path w="3648075" h="2733675">
                <a:moveTo>
                  <a:pt x="0" y="1366535"/>
                </a:moveTo>
                <a:lnTo>
                  <a:pt x="1823932" y="0"/>
                </a:lnTo>
                <a:lnTo>
                  <a:pt x="3647865" y="1366535"/>
                </a:lnTo>
                <a:lnTo>
                  <a:pt x="1823932" y="2733071"/>
                </a:lnTo>
                <a:lnTo>
                  <a:pt x="0" y="1366535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53034" y="4213444"/>
            <a:ext cx="931821" cy="443621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marR="2911" algn="ctr" defTabSz="523951">
              <a:spcBef>
                <a:spcPts val="57"/>
              </a:spcBef>
            </a:pPr>
            <a:r>
              <a:rPr sz="945" spc="-17" dirty="0">
                <a:solidFill>
                  <a:srgbClr val="FFFFFF"/>
                </a:solidFill>
                <a:latin typeface="Lucida Sans"/>
                <a:cs typeface="Lucida Sans"/>
              </a:rPr>
              <a:t>Soll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Umgang</a:t>
            </a:r>
            <a:r>
              <a:rPr sz="945" spc="-1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mit  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KI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geprüft  </a:t>
            </a:r>
            <a:r>
              <a:rPr sz="945" dirty="0">
                <a:solidFill>
                  <a:srgbClr val="FFFFFF"/>
                </a:solidFill>
                <a:latin typeface="Lucida Sans"/>
                <a:cs typeface="Lucida Sans"/>
              </a:rPr>
              <a:t>werden?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51554" y="4906174"/>
            <a:ext cx="1574017" cy="458088"/>
          </a:xfrm>
          <a:custGeom>
            <a:avLst/>
            <a:gdLst/>
            <a:ahLst/>
            <a:cxnLst/>
            <a:rect l="l" t="t" r="r" b="b"/>
            <a:pathLst>
              <a:path w="2747009" h="799465">
                <a:moveTo>
                  <a:pt x="2304995" y="0"/>
                </a:moveTo>
                <a:lnTo>
                  <a:pt x="441899" y="0"/>
                </a:lnTo>
                <a:lnTo>
                  <a:pt x="390357" y="2687"/>
                </a:lnTo>
                <a:lnTo>
                  <a:pt x="340563" y="10550"/>
                </a:lnTo>
                <a:lnTo>
                  <a:pt x="292849" y="23290"/>
                </a:lnTo>
                <a:lnTo>
                  <a:pt x="247546" y="40606"/>
                </a:lnTo>
                <a:lnTo>
                  <a:pt x="204985" y="62199"/>
                </a:lnTo>
                <a:lnTo>
                  <a:pt x="165497" y="87770"/>
                </a:lnTo>
                <a:lnTo>
                  <a:pt x="129415" y="117019"/>
                </a:lnTo>
                <a:lnTo>
                  <a:pt x="97068" y="149647"/>
                </a:lnTo>
                <a:lnTo>
                  <a:pt x="68789" y="185354"/>
                </a:lnTo>
                <a:lnTo>
                  <a:pt x="44908" y="223840"/>
                </a:lnTo>
                <a:lnTo>
                  <a:pt x="25758" y="264807"/>
                </a:lnTo>
                <a:lnTo>
                  <a:pt x="11668" y="307954"/>
                </a:lnTo>
                <a:lnTo>
                  <a:pt x="2972" y="352983"/>
                </a:lnTo>
                <a:lnTo>
                  <a:pt x="0" y="399593"/>
                </a:lnTo>
                <a:lnTo>
                  <a:pt x="2972" y="446204"/>
                </a:lnTo>
                <a:lnTo>
                  <a:pt x="11668" y="491233"/>
                </a:lnTo>
                <a:lnTo>
                  <a:pt x="25758" y="534380"/>
                </a:lnTo>
                <a:lnTo>
                  <a:pt x="44908" y="575347"/>
                </a:lnTo>
                <a:lnTo>
                  <a:pt x="68789" y="613833"/>
                </a:lnTo>
                <a:lnTo>
                  <a:pt x="97068" y="649540"/>
                </a:lnTo>
                <a:lnTo>
                  <a:pt x="129415" y="682168"/>
                </a:lnTo>
                <a:lnTo>
                  <a:pt x="165497" y="711417"/>
                </a:lnTo>
                <a:lnTo>
                  <a:pt x="204985" y="736988"/>
                </a:lnTo>
                <a:lnTo>
                  <a:pt x="247546" y="758581"/>
                </a:lnTo>
                <a:lnTo>
                  <a:pt x="292849" y="775897"/>
                </a:lnTo>
                <a:lnTo>
                  <a:pt x="340563" y="788637"/>
                </a:lnTo>
                <a:lnTo>
                  <a:pt x="390357" y="796500"/>
                </a:lnTo>
                <a:lnTo>
                  <a:pt x="441899" y="799187"/>
                </a:lnTo>
                <a:lnTo>
                  <a:pt x="2304995" y="799187"/>
                </a:lnTo>
                <a:lnTo>
                  <a:pt x="2356537" y="796500"/>
                </a:lnTo>
                <a:lnTo>
                  <a:pt x="2406330" y="788637"/>
                </a:lnTo>
                <a:lnTo>
                  <a:pt x="2454044" y="775897"/>
                </a:lnTo>
                <a:lnTo>
                  <a:pt x="2499347" y="758581"/>
                </a:lnTo>
                <a:lnTo>
                  <a:pt x="2541908" y="736988"/>
                </a:lnTo>
                <a:lnTo>
                  <a:pt x="2581396" y="711417"/>
                </a:lnTo>
                <a:lnTo>
                  <a:pt x="2617479" y="682168"/>
                </a:lnTo>
                <a:lnTo>
                  <a:pt x="2649826" y="649540"/>
                </a:lnTo>
                <a:lnTo>
                  <a:pt x="2678105" y="613833"/>
                </a:lnTo>
                <a:lnTo>
                  <a:pt x="2701985" y="575347"/>
                </a:lnTo>
                <a:lnTo>
                  <a:pt x="2721136" y="534380"/>
                </a:lnTo>
                <a:lnTo>
                  <a:pt x="2735225" y="491233"/>
                </a:lnTo>
                <a:lnTo>
                  <a:pt x="2743922" y="446204"/>
                </a:lnTo>
                <a:lnTo>
                  <a:pt x="2746894" y="399593"/>
                </a:lnTo>
                <a:lnTo>
                  <a:pt x="2743922" y="352983"/>
                </a:lnTo>
                <a:lnTo>
                  <a:pt x="2735225" y="307954"/>
                </a:lnTo>
                <a:lnTo>
                  <a:pt x="2721136" y="264807"/>
                </a:lnTo>
                <a:lnTo>
                  <a:pt x="2701985" y="223840"/>
                </a:lnTo>
                <a:lnTo>
                  <a:pt x="2678105" y="185354"/>
                </a:lnTo>
                <a:lnTo>
                  <a:pt x="2649826" y="149647"/>
                </a:lnTo>
                <a:lnTo>
                  <a:pt x="2617479" y="117019"/>
                </a:lnTo>
                <a:lnTo>
                  <a:pt x="2581396" y="87770"/>
                </a:lnTo>
                <a:lnTo>
                  <a:pt x="2541908" y="62199"/>
                </a:lnTo>
                <a:lnTo>
                  <a:pt x="2499347" y="40606"/>
                </a:lnTo>
                <a:lnTo>
                  <a:pt x="2454044" y="23290"/>
                </a:lnTo>
                <a:lnTo>
                  <a:pt x="2406330" y="10550"/>
                </a:lnTo>
                <a:lnTo>
                  <a:pt x="2356537" y="2687"/>
                </a:lnTo>
                <a:lnTo>
                  <a:pt x="230499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51554" y="4906174"/>
            <a:ext cx="1574017" cy="458088"/>
          </a:xfrm>
          <a:custGeom>
            <a:avLst/>
            <a:gdLst/>
            <a:ahLst/>
            <a:cxnLst/>
            <a:rect l="l" t="t" r="r" b="b"/>
            <a:pathLst>
              <a:path w="2747009" h="799465">
                <a:moveTo>
                  <a:pt x="441898" y="0"/>
                </a:moveTo>
                <a:lnTo>
                  <a:pt x="2304995" y="0"/>
                </a:lnTo>
                <a:lnTo>
                  <a:pt x="2356537" y="2687"/>
                </a:lnTo>
                <a:lnTo>
                  <a:pt x="2406330" y="10550"/>
                </a:lnTo>
                <a:lnTo>
                  <a:pt x="2454044" y="23290"/>
                </a:lnTo>
                <a:lnTo>
                  <a:pt x="2499347" y="40606"/>
                </a:lnTo>
                <a:lnTo>
                  <a:pt x="2541908" y="62199"/>
                </a:lnTo>
                <a:lnTo>
                  <a:pt x="2581396" y="87770"/>
                </a:lnTo>
                <a:lnTo>
                  <a:pt x="2617479" y="117019"/>
                </a:lnTo>
                <a:lnTo>
                  <a:pt x="2649825" y="149647"/>
                </a:lnTo>
                <a:lnTo>
                  <a:pt x="2678105" y="185354"/>
                </a:lnTo>
                <a:lnTo>
                  <a:pt x="2701985" y="223840"/>
                </a:lnTo>
                <a:lnTo>
                  <a:pt x="2721136" y="264807"/>
                </a:lnTo>
                <a:lnTo>
                  <a:pt x="2735225" y="307954"/>
                </a:lnTo>
                <a:lnTo>
                  <a:pt x="2743921" y="352983"/>
                </a:lnTo>
                <a:lnTo>
                  <a:pt x="2746894" y="399593"/>
                </a:lnTo>
                <a:lnTo>
                  <a:pt x="2743921" y="446204"/>
                </a:lnTo>
                <a:lnTo>
                  <a:pt x="2735225" y="491233"/>
                </a:lnTo>
                <a:lnTo>
                  <a:pt x="2721136" y="534380"/>
                </a:lnTo>
                <a:lnTo>
                  <a:pt x="2701985" y="575347"/>
                </a:lnTo>
                <a:lnTo>
                  <a:pt x="2678105" y="613833"/>
                </a:lnTo>
                <a:lnTo>
                  <a:pt x="2649825" y="649540"/>
                </a:lnTo>
                <a:lnTo>
                  <a:pt x="2617479" y="682168"/>
                </a:lnTo>
                <a:lnTo>
                  <a:pt x="2581396" y="711417"/>
                </a:lnTo>
                <a:lnTo>
                  <a:pt x="2541908" y="736988"/>
                </a:lnTo>
                <a:lnTo>
                  <a:pt x="2499347" y="758581"/>
                </a:lnTo>
                <a:lnTo>
                  <a:pt x="2454044" y="775897"/>
                </a:lnTo>
                <a:lnTo>
                  <a:pt x="2406330" y="788637"/>
                </a:lnTo>
                <a:lnTo>
                  <a:pt x="2356537" y="796500"/>
                </a:lnTo>
                <a:lnTo>
                  <a:pt x="2304995" y="799187"/>
                </a:lnTo>
                <a:lnTo>
                  <a:pt x="441898" y="799187"/>
                </a:lnTo>
                <a:lnTo>
                  <a:pt x="390357" y="796500"/>
                </a:lnTo>
                <a:lnTo>
                  <a:pt x="340563" y="788637"/>
                </a:lnTo>
                <a:lnTo>
                  <a:pt x="292849" y="775897"/>
                </a:lnTo>
                <a:lnTo>
                  <a:pt x="247546" y="758581"/>
                </a:lnTo>
                <a:lnTo>
                  <a:pt x="204985" y="736988"/>
                </a:lnTo>
                <a:lnTo>
                  <a:pt x="165497" y="711417"/>
                </a:lnTo>
                <a:lnTo>
                  <a:pt x="129415" y="682168"/>
                </a:lnTo>
                <a:lnTo>
                  <a:pt x="97068" y="649540"/>
                </a:lnTo>
                <a:lnTo>
                  <a:pt x="68789" y="613833"/>
                </a:lnTo>
                <a:lnTo>
                  <a:pt x="44908" y="575347"/>
                </a:lnTo>
                <a:lnTo>
                  <a:pt x="25758" y="534380"/>
                </a:lnTo>
                <a:lnTo>
                  <a:pt x="11668" y="491233"/>
                </a:lnTo>
                <a:lnTo>
                  <a:pt x="2972" y="446204"/>
                </a:lnTo>
                <a:lnTo>
                  <a:pt x="0" y="399593"/>
                </a:lnTo>
                <a:lnTo>
                  <a:pt x="2972" y="352983"/>
                </a:lnTo>
                <a:lnTo>
                  <a:pt x="11668" y="307954"/>
                </a:lnTo>
                <a:lnTo>
                  <a:pt x="25758" y="264807"/>
                </a:lnTo>
                <a:lnTo>
                  <a:pt x="44908" y="223840"/>
                </a:lnTo>
                <a:lnTo>
                  <a:pt x="68789" y="185354"/>
                </a:lnTo>
                <a:lnTo>
                  <a:pt x="97068" y="149647"/>
                </a:lnTo>
                <a:lnTo>
                  <a:pt x="129415" y="117019"/>
                </a:lnTo>
                <a:lnTo>
                  <a:pt x="165497" y="87770"/>
                </a:lnTo>
                <a:lnTo>
                  <a:pt x="204985" y="62199"/>
                </a:lnTo>
                <a:lnTo>
                  <a:pt x="247546" y="40606"/>
                </a:lnTo>
                <a:lnTo>
                  <a:pt x="292849" y="23290"/>
                </a:lnTo>
                <a:lnTo>
                  <a:pt x="340563" y="10550"/>
                </a:lnTo>
                <a:lnTo>
                  <a:pt x="390357" y="2687"/>
                </a:lnTo>
                <a:lnTo>
                  <a:pt x="44189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62741" y="5049260"/>
            <a:ext cx="1152314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Geeignete</a:t>
            </a:r>
            <a:r>
              <a:rPr sz="945" spc="-10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23216" y="4875934"/>
            <a:ext cx="1574744" cy="458088"/>
          </a:xfrm>
          <a:custGeom>
            <a:avLst/>
            <a:gdLst/>
            <a:ahLst/>
            <a:cxnLst/>
            <a:rect l="l" t="t" r="r" b="b"/>
            <a:pathLst>
              <a:path w="2748280" h="799465">
                <a:moveTo>
                  <a:pt x="2306042" y="0"/>
                </a:moveTo>
                <a:lnTo>
                  <a:pt x="442108" y="0"/>
                </a:lnTo>
                <a:lnTo>
                  <a:pt x="390544" y="2687"/>
                </a:lnTo>
                <a:lnTo>
                  <a:pt x="340728" y="10550"/>
                </a:lnTo>
                <a:lnTo>
                  <a:pt x="292992" y="23290"/>
                </a:lnTo>
                <a:lnTo>
                  <a:pt x="247668" y="40606"/>
                </a:lnTo>
                <a:lnTo>
                  <a:pt x="205087" y="62199"/>
                </a:lnTo>
                <a:lnTo>
                  <a:pt x="165581" y="87770"/>
                </a:lnTo>
                <a:lnTo>
                  <a:pt x="129480" y="117019"/>
                </a:lnTo>
                <a:lnTo>
                  <a:pt x="97117" y="149647"/>
                </a:lnTo>
                <a:lnTo>
                  <a:pt x="68824" y="185354"/>
                </a:lnTo>
                <a:lnTo>
                  <a:pt x="44931" y="223840"/>
                </a:lnTo>
                <a:lnTo>
                  <a:pt x="25771" y="264807"/>
                </a:lnTo>
                <a:lnTo>
                  <a:pt x="11675" y="307954"/>
                </a:lnTo>
                <a:lnTo>
                  <a:pt x="2974" y="352983"/>
                </a:lnTo>
                <a:lnTo>
                  <a:pt x="0" y="399593"/>
                </a:lnTo>
                <a:lnTo>
                  <a:pt x="2974" y="446204"/>
                </a:lnTo>
                <a:lnTo>
                  <a:pt x="11675" y="491233"/>
                </a:lnTo>
                <a:lnTo>
                  <a:pt x="25771" y="534380"/>
                </a:lnTo>
                <a:lnTo>
                  <a:pt x="44931" y="575347"/>
                </a:lnTo>
                <a:lnTo>
                  <a:pt x="68824" y="613833"/>
                </a:lnTo>
                <a:lnTo>
                  <a:pt x="97117" y="649540"/>
                </a:lnTo>
                <a:lnTo>
                  <a:pt x="129480" y="682168"/>
                </a:lnTo>
                <a:lnTo>
                  <a:pt x="165581" y="711417"/>
                </a:lnTo>
                <a:lnTo>
                  <a:pt x="205087" y="736988"/>
                </a:lnTo>
                <a:lnTo>
                  <a:pt x="247668" y="758581"/>
                </a:lnTo>
                <a:lnTo>
                  <a:pt x="292992" y="775897"/>
                </a:lnTo>
                <a:lnTo>
                  <a:pt x="340728" y="788637"/>
                </a:lnTo>
                <a:lnTo>
                  <a:pt x="390544" y="796500"/>
                </a:lnTo>
                <a:lnTo>
                  <a:pt x="442108" y="799187"/>
                </a:lnTo>
                <a:lnTo>
                  <a:pt x="2306042" y="799187"/>
                </a:lnTo>
                <a:lnTo>
                  <a:pt x="2357606" y="796500"/>
                </a:lnTo>
                <a:lnTo>
                  <a:pt x="2407422" y="788637"/>
                </a:lnTo>
                <a:lnTo>
                  <a:pt x="2455158" y="775897"/>
                </a:lnTo>
                <a:lnTo>
                  <a:pt x="2500482" y="758581"/>
                </a:lnTo>
                <a:lnTo>
                  <a:pt x="2543063" y="736988"/>
                </a:lnTo>
                <a:lnTo>
                  <a:pt x="2582570" y="711417"/>
                </a:lnTo>
                <a:lnTo>
                  <a:pt x="2618670" y="682168"/>
                </a:lnTo>
                <a:lnTo>
                  <a:pt x="2651033" y="649540"/>
                </a:lnTo>
                <a:lnTo>
                  <a:pt x="2679326" y="613833"/>
                </a:lnTo>
                <a:lnTo>
                  <a:pt x="2703219" y="575347"/>
                </a:lnTo>
                <a:lnTo>
                  <a:pt x="2722379" y="534380"/>
                </a:lnTo>
                <a:lnTo>
                  <a:pt x="2736476" y="491233"/>
                </a:lnTo>
                <a:lnTo>
                  <a:pt x="2745177" y="446204"/>
                </a:lnTo>
                <a:lnTo>
                  <a:pt x="2748151" y="399593"/>
                </a:lnTo>
                <a:lnTo>
                  <a:pt x="2745177" y="352983"/>
                </a:lnTo>
                <a:lnTo>
                  <a:pt x="2736476" y="307954"/>
                </a:lnTo>
                <a:lnTo>
                  <a:pt x="2722379" y="264807"/>
                </a:lnTo>
                <a:lnTo>
                  <a:pt x="2703219" y="223840"/>
                </a:lnTo>
                <a:lnTo>
                  <a:pt x="2679326" y="185354"/>
                </a:lnTo>
                <a:lnTo>
                  <a:pt x="2651033" y="149647"/>
                </a:lnTo>
                <a:lnTo>
                  <a:pt x="2618670" y="117019"/>
                </a:lnTo>
                <a:lnTo>
                  <a:pt x="2582570" y="87770"/>
                </a:lnTo>
                <a:lnTo>
                  <a:pt x="2543063" y="62199"/>
                </a:lnTo>
                <a:lnTo>
                  <a:pt x="2500482" y="40606"/>
                </a:lnTo>
                <a:lnTo>
                  <a:pt x="2455158" y="23290"/>
                </a:lnTo>
                <a:lnTo>
                  <a:pt x="2407422" y="10550"/>
                </a:lnTo>
                <a:lnTo>
                  <a:pt x="2357606" y="2687"/>
                </a:lnTo>
                <a:lnTo>
                  <a:pt x="230604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423216" y="4875934"/>
            <a:ext cx="1574744" cy="458088"/>
          </a:xfrm>
          <a:custGeom>
            <a:avLst/>
            <a:gdLst/>
            <a:ahLst/>
            <a:cxnLst/>
            <a:rect l="l" t="t" r="r" b="b"/>
            <a:pathLst>
              <a:path w="2748280" h="799465">
                <a:moveTo>
                  <a:pt x="442108" y="0"/>
                </a:moveTo>
                <a:lnTo>
                  <a:pt x="2306042" y="0"/>
                </a:lnTo>
                <a:lnTo>
                  <a:pt x="2357606" y="2687"/>
                </a:lnTo>
                <a:lnTo>
                  <a:pt x="2407422" y="10550"/>
                </a:lnTo>
                <a:lnTo>
                  <a:pt x="2455158" y="23290"/>
                </a:lnTo>
                <a:lnTo>
                  <a:pt x="2500482" y="40606"/>
                </a:lnTo>
                <a:lnTo>
                  <a:pt x="2543063" y="62199"/>
                </a:lnTo>
                <a:lnTo>
                  <a:pt x="2582569" y="87770"/>
                </a:lnTo>
                <a:lnTo>
                  <a:pt x="2618670" y="117019"/>
                </a:lnTo>
                <a:lnTo>
                  <a:pt x="2651033" y="149647"/>
                </a:lnTo>
                <a:lnTo>
                  <a:pt x="2679326" y="185354"/>
                </a:lnTo>
                <a:lnTo>
                  <a:pt x="2703219" y="223840"/>
                </a:lnTo>
                <a:lnTo>
                  <a:pt x="2722379" y="264807"/>
                </a:lnTo>
                <a:lnTo>
                  <a:pt x="2736475" y="307954"/>
                </a:lnTo>
                <a:lnTo>
                  <a:pt x="2745176" y="352983"/>
                </a:lnTo>
                <a:lnTo>
                  <a:pt x="2748150" y="399593"/>
                </a:lnTo>
                <a:lnTo>
                  <a:pt x="2745176" y="446204"/>
                </a:lnTo>
                <a:lnTo>
                  <a:pt x="2736475" y="491233"/>
                </a:lnTo>
                <a:lnTo>
                  <a:pt x="2722379" y="534380"/>
                </a:lnTo>
                <a:lnTo>
                  <a:pt x="2703219" y="575347"/>
                </a:lnTo>
                <a:lnTo>
                  <a:pt x="2679326" y="613833"/>
                </a:lnTo>
                <a:lnTo>
                  <a:pt x="2651033" y="649540"/>
                </a:lnTo>
                <a:lnTo>
                  <a:pt x="2618670" y="682168"/>
                </a:lnTo>
                <a:lnTo>
                  <a:pt x="2582569" y="711417"/>
                </a:lnTo>
                <a:lnTo>
                  <a:pt x="2543063" y="736988"/>
                </a:lnTo>
                <a:lnTo>
                  <a:pt x="2500482" y="758581"/>
                </a:lnTo>
                <a:lnTo>
                  <a:pt x="2455158" y="775897"/>
                </a:lnTo>
                <a:lnTo>
                  <a:pt x="2407422" y="788637"/>
                </a:lnTo>
                <a:lnTo>
                  <a:pt x="2357606" y="796500"/>
                </a:lnTo>
                <a:lnTo>
                  <a:pt x="2306042" y="799187"/>
                </a:lnTo>
                <a:lnTo>
                  <a:pt x="442108" y="799187"/>
                </a:lnTo>
                <a:lnTo>
                  <a:pt x="390544" y="796500"/>
                </a:lnTo>
                <a:lnTo>
                  <a:pt x="340728" y="788637"/>
                </a:lnTo>
                <a:lnTo>
                  <a:pt x="292992" y="775897"/>
                </a:lnTo>
                <a:lnTo>
                  <a:pt x="247668" y="758581"/>
                </a:lnTo>
                <a:lnTo>
                  <a:pt x="205087" y="736988"/>
                </a:lnTo>
                <a:lnTo>
                  <a:pt x="165580" y="711417"/>
                </a:lnTo>
                <a:lnTo>
                  <a:pt x="129480" y="682168"/>
                </a:lnTo>
                <a:lnTo>
                  <a:pt x="97117" y="649540"/>
                </a:lnTo>
                <a:lnTo>
                  <a:pt x="68824" y="613833"/>
                </a:lnTo>
                <a:lnTo>
                  <a:pt x="44931" y="575347"/>
                </a:lnTo>
                <a:lnTo>
                  <a:pt x="25771" y="534380"/>
                </a:lnTo>
                <a:lnTo>
                  <a:pt x="11675" y="491233"/>
                </a:lnTo>
                <a:lnTo>
                  <a:pt x="2974" y="446204"/>
                </a:lnTo>
                <a:lnTo>
                  <a:pt x="0" y="399593"/>
                </a:lnTo>
                <a:lnTo>
                  <a:pt x="2974" y="352983"/>
                </a:lnTo>
                <a:lnTo>
                  <a:pt x="11675" y="307954"/>
                </a:lnTo>
                <a:lnTo>
                  <a:pt x="25771" y="264807"/>
                </a:lnTo>
                <a:lnTo>
                  <a:pt x="44931" y="223840"/>
                </a:lnTo>
                <a:lnTo>
                  <a:pt x="68824" y="185354"/>
                </a:lnTo>
                <a:lnTo>
                  <a:pt x="97117" y="149647"/>
                </a:lnTo>
                <a:lnTo>
                  <a:pt x="129480" y="117019"/>
                </a:lnTo>
                <a:lnTo>
                  <a:pt x="165580" y="87770"/>
                </a:lnTo>
                <a:lnTo>
                  <a:pt x="205087" y="62199"/>
                </a:lnTo>
                <a:lnTo>
                  <a:pt x="247668" y="40606"/>
                </a:lnTo>
                <a:lnTo>
                  <a:pt x="292992" y="23290"/>
                </a:lnTo>
                <a:lnTo>
                  <a:pt x="340728" y="10550"/>
                </a:lnTo>
                <a:lnTo>
                  <a:pt x="390544" y="2687"/>
                </a:lnTo>
                <a:lnTo>
                  <a:pt x="44210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34823" y="5019019"/>
            <a:ext cx="1152314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Geeignete</a:t>
            </a:r>
            <a:r>
              <a:rPr sz="945" spc="-10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663701" y="1991558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997518" y="634575"/>
                </a:moveTo>
                <a:lnTo>
                  <a:pt x="934689" y="634575"/>
                </a:lnTo>
                <a:lnTo>
                  <a:pt x="1028933" y="823063"/>
                </a:lnTo>
                <a:lnTo>
                  <a:pt x="1107470" y="665989"/>
                </a:lnTo>
                <a:lnTo>
                  <a:pt x="997518" y="665989"/>
                </a:lnTo>
                <a:lnTo>
                  <a:pt x="997518" y="634575"/>
                </a:lnTo>
                <a:close/>
              </a:path>
              <a:path w="1123315" h="823595">
                <a:moveTo>
                  <a:pt x="997518" y="31414"/>
                </a:moveTo>
                <a:lnTo>
                  <a:pt x="997518" y="665989"/>
                </a:lnTo>
                <a:lnTo>
                  <a:pt x="1060348" y="665989"/>
                </a:lnTo>
                <a:lnTo>
                  <a:pt x="1060348" y="62829"/>
                </a:lnTo>
                <a:lnTo>
                  <a:pt x="1028933" y="62829"/>
                </a:lnTo>
                <a:lnTo>
                  <a:pt x="997518" y="31414"/>
                </a:lnTo>
                <a:close/>
              </a:path>
              <a:path w="1123315" h="823595">
                <a:moveTo>
                  <a:pt x="1123177" y="634575"/>
                </a:moveTo>
                <a:lnTo>
                  <a:pt x="1060348" y="634575"/>
                </a:lnTo>
                <a:lnTo>
                  <a:pt x="1060348" y="665989"/>
                </a:lnTo>
                <a:lnTo>
                  <a:pt x="1107470" y="665989"/>
                </a:lnTo>
                <a:lnTo>
                  <a:pt x="1123177" y="634575"/>
                </a:lnTo>
                <a:close/>
              </a:path>
              <a:path w="1123315" h="823595">
                <a:moveTo>
                  <a:pt x="1060348" y="0"/>
                </a:moveTo>
                <a:lnTo>
                  <a:pt x="0" y="0"/>
                </a:lnTo>
                <a:lnTo>
                  <a:pt x="0" y="62829"/>
                </a:lnTo>
                <a:lnTo>
                  <a:pt x="997518" y="62829"/>
                </a:lnTo>
                <a:lnTo>
                  <a:pt x="997518" y="31414"/>
                </a:lnTo>
                <a:lnTo>
                  <a:pt x="1060348" y="31414"/>
                </a:lnTo>
                <a:lnTo>
                  <a:pt x="1060348" y="0"/>
                </a:lnTo>
                <a:close/>
              </a:path>
              <a:path w="1123315" h="823595">
                <a:moveTo>
                  <a:pt x="1060348" y="31414"/>
                </a:moveTo>
                <a:lnTo>
                  <a:pt x="997518" y="31414"/>
                </a:lnTo>
                <a:lnTo>
                  <a:pt x="1028933" y="62829"/>
                </a:lnTo>
                <a:lnTo>
                  <a:pt x="1060348" y="62829"/>
                </a:lnTo>
                <a:lnTo>
                  <a:pt x="1060348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613300" y="4404325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997518" y="634575"/>
                </a:moveTo>
                <a:lnTo>
                  <a:pt x="934689" y="634575"/>
                </a:lnTo>
                <a:lnTo>
                  <a:pt x="1028933" y="823063"/>
                </a:lnTo>
                <a:lnTo>
                  <a:pt x="1107470" y="665989"/>
                </a:lnTo>
                <a:lnTo>
                  <a:pt x="997518" y="665989"/>
                </a:lnTo>
                <a:lnTo>
                  <a:pt x="997518" y="634575"/>
                </a:lnTo>
                <a:close/>
              </a:path>
              <a:path w="1123315" h="823595">
                <a:moveTo>
                  <a:pt x="997518" y="31414"/>
                </a:moveTo>
                <a:lnTo>
                  <a:pt x="997518" y="665989"/>
                </a:lnTo>
                <a:lnTo>
                  <a:pt x="1060348" y="665989"/>
                </a:lnTo>
                <a:lnTo>
                  <a:pt x="1060348" y="62829"/>
                </a:lnTo>
                <a:lnTo>
                  <a:pt x="1028933" y="62829"/>
                </a:lnTo>
                <a:lnTo>
                  <a:pt x="997518" y="31414"/>
                </a:lnTo>
                <a:close/>
              </a:path>
              <a:path w="1123315" h="823595">
                <a:moveTo>
                  <a:pt x="1123177" y="634575"/>
                </a:moveTo>
                <a:lnTo>
                  <a:pt x="1060348" y="634575"/>
                </a:lnTo>
                <a:lnTo>
                  <a:pt x="1060348" y="665989"/>
                </a:lnTo>
                <a:lnTo>
                  <a:pt x="1107470" y="665989"/>
                </a:lnTo>
                <a:lnTo>
                  <a:pt x="1123177" y="634575"/>
                </a:lnTo>
                <a:close/>
              </a:path>
              <a:path w="1123315" h="823595">
                <a:moveTo>
                  <a:pt x="1060348" y="0"/>
                </a:moveTo>
                <a:lnTo>
                  <a:pt x="0" y="0"/>
                </a:lnTo>
                <a:lnTo>
                  <a:pt x="0" y="62829"/>
                </a:lnTo>
                <a:lnTo>
                  <a:pt x="997518" y="62829"/>
                </a:lnTo>
                <a:lnTo>
                  <a:pt x="997518" y="31414"/>
                </a:lnTo>
                <a:lnTo>
                  <a:pt x="1060348" y="31414"/>
                </a:lnTo>
                <a:lnTo>
                  <a:pt x="1060348" y="0"/>
                </a:lnTo>
                <a:close/>
              </a:path>
              <a:path w="1123315" h="823595">
                <a:moveTo>
                  <a:pt x="1060348" y="31414"/>
                </a:moveTo>
                <a:lnTo>
                  <a:pt x="997518" y="31414"/>
                </a:lnTo>
                <a:lnTo>
                  <a:pt x="1028933" y="62829"/>
                </a:lnTo>
                <a:lnTo>
                  <a:pt x="1060348" y="62829"/>
                </a:lnTo>
                <a:lnTo>
                  <a:pt x="1060348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83808" y="2002358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62829" y="634575"/>
                </a:moveTo>
                <a:lnTo>
                  <a:pt x="0" y="634575"/>
                </a:lnTo>
                <a:lnTo>
                  <a:pt x="94243" y="823063"/>
                </a:lnTo>
                <a:lnTo>
                  <a:pt x="172780" y="665989"/>
                </a:lnTo>
                <a:lnTo>
                  <a:pt x="62829" y="665989"/>
                </a:lnTo>
                <a:lnTo>
                  <a:pt x="62829" y="634575"/>
                </a:lnTo>
                <a:close/>
              </a:path>
              <a:path w="1123315" h="823595">
                <a:moveTo>
                  <a:pt x="1123177" y="0"/>
                </a:moveTo>
                <a:lnTo>
                  <a:pt x="62829" y="0"/>
                </a:lnTo>
                <a:lnTo>
                  <a:pt x="62829" y="665989"/>
                </a:lnTo>
                <a:lnTo>
                  <a:pt x="125658" y="665989"/>
                </a:lnTo>
                <a:lnTo>
                  <a:pt x="125658" y="62829"/>
                </a:lnTo>
                <a:lnTo>
                  <a:pt x="94243" y="62829"/>
                </a:lnTo>
                <a:lnTo>
                  <a:pt x="125658" y="31414"/>
                </a:lnTo>
                <a:lnTo>
                  <a:pt x="1123177" y="31414"/>
                </a:lnTo>
                <a:lnTo>
                  <a:pt x="1123177" y="0"/>
                </a:lnTo>
                <a:close/>
              </a:path>
              <a:path w="1123315" h="823595">
                <a:moveTo>
                  <a:pt x="188487" y="634575"/>
                </a:moveTo>
                <a:lnTo>
                  <a:pt x="125658" y="634575"/>
                </a:lnTo>
                <a:lnTo>
                  <a:pt x="125658" y="665989"/>
                </a:lnTo>
                <a:lnTo>
                  <a:pt x="172780" y="665989"/>
                </a:lnTo>
                <a:lnTo>
                  <a:pt x="188487" y="634575"/>
                </a:lnTo>
                <a:close/>
              </a:path>
              <a:path w="1123315" h="823595">
                <a:moveTo>
                  <a:pt x="125658" y="31414"/>
                </a:moveTo>
                <a:lnTo>
                  <a:pt x="94243" y="62829"/>
                </a:lnTo>
                <a:lnTo>
                  <a:pt x="125658" y="62829"/>
                </a:lnTo>
                <a:lnTo>
                  <a:pt x="125658" y="31414"/>
                </a:lnTo>
                <a:close/>
              </a:path>
              <a:path w="1123315" h="823595">
                <a:moveTo>
                  <a:pt x="1123177" y="31414"/>
                </a:moveTo>
                <a:lnTo>
                  <a:pt x="125658" y="31414"/>
                </a:lnTo>
                <a:lnTo>
                  <a:pt x="125658" y="62829"/>
                </a:lnTo>
                <a:lnTo>
                  <a:pt x="1123177" y="62829"/>
                </a:lnTo>
                <a:lnTo>
                  <a:pt x="1123177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44419" y="3214861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62829" y="634575"/>
                </a:moveTo>
                <a:lnTo>
                  <a:pt x="0" y="634575"/>
                </a:lnTo>
                <a:lnTo>
                  <a:pt x="94243" y="823063"/>
                </a:lnTo>
                <a:lnTo>
                  <a:pt x="172780" y="665989"/>
                </a:lnTo>
                <a:lnTo>
                  <a:pt x="62829" y="665989"/>
                </a:lnTo>
                <a:lnTo>
                  <a:pt x="62829" y="634575"/>
                </a:lnTo>
                <a:close/>
              </a:path>
              <a:path w="1123315" h="823595">
                <a:moveTo>
                  <a:pt x="1123177" y="0"/>
                </a:moveTo>
                <a:lnTo>
                  <a:pt x="62829" y="0"/>
                </a:lnTo>
                <a:lnTo>
                  <a:pt x="62829" y="665989"/>
                </a:lnTo>
                <a:lnTo>
                  <a:pt x="125658" y="665989"/>
                </a:lnTo>
                <a:lnTo>
                  <a:pt x="125658" y="62829"/>
                </a:lnTo>
                <a:lnTo>
                  <a:pt x="94243" y="62829"/>
                </a:lnTo>
                <a:lnTo>
                  <a:pt x="125658" y="31414"/>
                </a:lnTo>
                <a:lnTo>
                  <a:pt x="1123177" y="31414"/>
                </a:lnTo>
                <a:lnTo>
                  <a:pt x="1123177" y="0"/>
                </a:lnTo>
                <a:close/>
              </a:path>
              <a:path w="1123315" h="823595">
                <a:moveTo>
                  <a:pt x="188487" y="634575"/>
                </a:moveTo>
                <a:lnTo>
                  <a:pt x="125658" y="634575"/>
                </a:lnTo>
                <a:lnTo>
                  <a:pt x="125658" y="665989"/>
                </a:lnTo>
                <a:lnTo>
                  <a:pt x="172780" y="665989"/>
                </a:lnTo>
                <a:lnTo>
                  <a:pt x="188487" y="634575"/>
                </a:lnTo>
                <a:close/>
              </a:path>
              <a:path w="1123315" h="823595">
                <a:moveTo>
                  <a:pt x="125658" y="31414"/>
                </a:moveTo>
                <a:lnTo>
                  <a:pt x="94243" y="62829"/>
                </a:lnTo>
                <a:lnTo>
                  <a:pt x="125658" y="62829"/>
                </a:lnTo>
                <a:lnTo>
                  <a:pt x="125658" y="31414"/>
                </a:lnTo>
                <a:close/>
              </a:path>
              <a:path w="1123315" h="823595">
                <a:moveTo>
                  <a:pt x="1123177" y="31414"/>
                </a:moveTo>
                <a:lnTo>
                  <a:pt x="125658" y="31414"/>
                </a:lnTo>
                <a:lnTo>
                  <a:pt x="125658" y="62829"/>
                </a:lnTo>
                <a:lnTo>
                  <a:pt x="1123177" y="62829"/>
                </a:lnTo>
                <a:lnTo>
                  <a:pt x="1123177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57168" y="4434565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62829" y="634575"/>
                </a:moveTo>
                <a:lnTo>
                  <a:pt x="0" y="634575"/>
                </a:lnTo>
                <a:lnTo>
                  <a:pt x="94243" y="823063"/>
                </a:lnTo>
                <a:lnTo>
                  <a:pt x="172780" y="665989"/>
                </a:lnTo>
                <a:lnTo>
                  <a:pt x="62829" y="665989"/>
                </a:lnTo>
                <a:lnTo>
                  <a:pt x="62829" y="634575"/>
                </a:lnTo>
                <a:close/>
              </a:path>
              <a:path w="1123315" h="823595">
                <a:moveTo>
                  <a:pt x="1123177" y="0"/>
                </a:moveTo>
                <a:lnTo>
                  <a:pt x="62829" y="0"/>
                </a:lnTo>
                <a:lnTo>
                  <a:pt x="62829" y="665989"/>
                </a:lnTo>
                <a:lnTo>
                  <a:pt x="125658" y="665989"/>
                </a:lnTo>
                <a:lnTo>
                  <a:pt x="125658" y="62829"/>
                </a:lnTo>
                <a:lnTo>
                  <a:pt x="94243" y="62829"/>
                </a:lnTo>
                <a:lnTo>
                  <a:pt x="125658" y="31414"/>
                </a:lnTo>
                <a:lnTo>
                  <a:pt x="1123177" y="31414"/>
                </a:lnTo>
                <a:lnTo>
                  <a:pt x="1123177" y="0"/>
                </a:lnTo>
                <a:close/>
              </a:path>
              <a:path w="1123315" h="823595">
                <a:moveTo>
                  <a:pt x="188487" y="634575"/>
                </a:moveTo>
                <a:lnTo>
                  <a:pt x="125658" y="634575"/>
                </a:lnTo>
                <a:lnTo>
                  <a:pt x="125658" y="665989"/>
                </a:lnTo>
                <a:lnTo>
                  <a:pt x="172780" y="665989"/>
                </a:lnTo>
                <a:lnTo>
                  <a:pt x="188487" y="634575"/>
                </a:lnTo>
                <a:close/>
              </a:path>
              <a:path w="1123315" h="823595">
                <a:moveTo>
                  <a:pt x="125658" y="31414"/>
                </a:moveTo>
                <a:lnTo>
                  <a:pt x="94243" y="62829"/>
                </a:lnTo>
                <a:lnTo>
                  <a:pt x="125658" y="62829"/>
                </a:lnTo>
                <a:lnTo>
                  <a:pt x="125658" y="31414"/>
                </a:lnTo>
                <a:close/>
              </a:path>
              <a:path w="1123315" h="823595">
                <a:moveTo>
                  <a:pt x="1123177" y="31414"/>
                </a:moveTo>
                <a:lnTo>
                  <a:pt x="125658" y="31414"/>
                </a:lnTo>
                <a:lnTo>
                  <a:pt x="125658" y="62829"/>
                </a:lnTo>
                <a:lnTo>
                  <a:pt x="1123177" y="62829"/>
                </a:lnTo>
                <a:lnTo>
                  <a:pt x="1123177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42229" y="3240062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997518" y="634575"/>
                </a:moveTo>
                <a:lnTo>
                  <a:pt x="934689" y="634575"/>
                </a:lnTo>
                <a:lnTo>
                  <a:pt x="1028933" y="823063"/>
                </a:lnTo>
                <a:lnTo>
                  <a:pt x="1107470" y="665989"/>
                </a:lnTo>
                <a:lnTo>
                  <a:pt x="997518" y="665989"/>
                </a:lnTo>
                <a:lnTo>
                  <a:pt x="997518" y="634575"/>
                </a:lnTo>
                <a:close/>
              </a:path>
              <a:path w="1123315" h="823595">
                <a:moveTo>
                  <a:pt x="997518" y="31414"/>
                </a:moveTo>
                <a:lnTo>
                  <a:pt x="997518" y="665989"/>
                </a:lnTo>
                <a:lnTo>
                  <a:pt x="1060348" y="665989"/>
                </a:lnTo>
                <a:lnTo>
                  <a:pt x="1060348" y="62829"/>
                </a:lnTo>
                <a:lnTo>
                  <a:pt x="1028933" y="62829"/>
                </a:lnTo>
                <a:lnTo>
                  <a:pt x="997518" y="31414"/>
                </a:lnTo>
                <a:close/>
              </a:path>
              <a:path w="1123315" h="823595">
                <a:moveTo>
                  <a:pt x="1123177" y="634575"/>
                </a:moveTo>
                <a:lnTo>
                  <a:pt x="1060348" y="634575"/>
                </a:lnTo>
                <a:lnTo>
                  <a:pt x="1060348" y="665989"/>
                </a:lnTo>
                <a:lnTo>
                  <a:pt x="1107470" y="665989"/>
                </a:lnTo>
                <a:lnTo>
                  <a:pt x="1123177" y="634575"/>
                </a:lnTo>
                <a:close/>
              </a:path>
              <a:path w="1123315" h="823595">
                <a:moveTo>
                  <a:pt x="1060348" y="0"/>
                </a:moveTo>
                <a:lnTo>
                  <a:pt x="0" y="0"/>
                </a:lnTo>
                <a:lnTo>
                  <a:pt x="0" y="62829"/>
                </a:lnTo>
                <a:lnTo>
                  <a:pt x="997518" y="62829"/>
                </a:lnTo>
                <a:lnTo>
                  <a:pt x="997518" y="31414"/>
                </a:lnTo>
                <a:lnTo>
                  <a:pt x="1060348" y="31414"/>
                </a:lnTo>
                <a:lnTo>
                  <a:pt x="1060348" y="0"/>
                </a:lnTo>
                <a:close/>
              </a:path>
              <a:path w="1123315" h="823595">
                <a:moveTo>
                  <a:pt x="1060348" y="31414"/>
                </a:moveTo>
                <a:lnTo>
                  <a:pt x="997518" y="31414"/>
                </a:lnTo>
                <a:lnTo>
                  <a:pt x="1028933" y="62829"/>
                </a:lnTo>
                <a:lnTo>
                  <a:pt x="1060348" y="62829"/>
                </a:lnTo>
                <a:lnTo>
                  <a:pt x="1060348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10956" y="1649894"/>
            <a:ext cx="189566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37" dirty="0">
                <a:solidFill>
                  <a:srgbClr val="FFFFFF"/>
                </a:solidFill>
                <a:latin typeface="Lucida Sans"/>
                <a:cs typeface="Lucida Sans"/>
              </a:rPr>
              <a:t>ja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55306" y="2877398"/>
            <a:ext cx="189566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37" dirty="0">
                <a:solidFill>
                  <a:srgbClr val="FFFFFF"/>
                </a:solidFill>
                <a:latin typeface="Lucida Sans"/>
                <a:cs typeface="Lucida Sans"/>
              </a:rPr>
              <a:t>ja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09396" y="4097942"/>
            <a:ext cx="189566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37" dirty="0">
                <a:solidFill>
                  <a:srgbClr val="FFFFFF"/>
                </a:solidFill>
                <a:latin typeface="Lucida Sans"/>
                <a:cs typeface="Lucida Sans"/>
              </a:rPr>
              <a:t>ja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13304" y="1677854"/>
            <a:ext cx="455905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14" dirty="0">
                <a:solidFill>
                  <a:srgbClr val="FFFFFF"/>
                </a:solidFill>
                <a:latin typeface="Lucida Sans"/>
                <a:cs typeface="Lucida Sans"/>
              </a:rPr>
              <a:t>nein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52352" y="2928639"/>
            <a:ext cx="455905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14" dirty="0">
                <a:solidFill>
                  <a:srgbClr val="FFFFFF"/>
                </a:solidFill>
                <a:latin typeface="Lucida Sans"/>
                <a:cs typeface="Lucida Sans"/>
              </a:rPr>
              <a:t>nein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13184" y="3815996"/>
            <a:ext cx="1673348" cy="476728"/>
          </a:xfrm>
          <a:prstGeom prst="rect">
            <a:avLst/>
          </a:prstGeom>
        </p:spPr>
        <p:txBody>
          <a:bodyPr vert="horz" wrap="square" lIns="0" tIns="14917" rIns="0" bIns="0" rtlCol="0">
            <a:spAutoFit/>
          </a:bodyPr>
          <a:lstStyle/>
          <a:p>
            <a:pPr marL="7277" marR="2911" defTabSz="523951">
              <a:lnSpc>
                <a:spcPts val="1816"/>
              </a:lnSpc>
              <a:spcBef>
                <a:spcPts val="117"/>
              </a:spcBef>
            </a:pPr>
            <a:r>
              <a:rPr sz="1518" spc="-37" dirty="0">
                <a:solidFill>
                  <a:srgbClr val="FFFFFF"/>
                </a:solidFill>
                <a:latin typeface="Lucida Sans"/>
                <a:cs typeface="Lucida Sans"/>
              </a:rPr>
              <a:t>nein, </a:t>
            </a:r>
            <a:r>
              <a:rPr sz="1518" spc="-43" dirty="0">
                <a:solidFill>
                  <a:srgbClr val="FFFFFF"/>
                </a:solidFill>
                <a:latin typeface="Lucida Sans"/>
                <a:cs typeface="Lucida Sans"/>
              </a:rPr>
              <a:t>KI-Nutzung  </a:t>
            </a:r>
            <a:r>
              <a:rPr sz="1518" spc="-26" dirty="0">
                <a:solidFill>
                  <a:srgbClr val="FFFFFF"/>
                </a:solidFill>
                <a:latin typeface="Lucida Sans"/>
                <a:cs typeface="Lucida Sans"/>
              </a:rPr>
              <a:t>er</a:t>
            </a:r>
            <a:r>
              <a:rPr sz="1518" spc="-11" dirty="0">
                <a:solidFill>
                  <a:srgbClr val="FFFFFF"/>
                </a:solidFill>
                <a:latin typeface="Lucida Sans"/>
                <a:cs typeface="Lucida Sans"/>
              </a:rPr>
              <a:t>l</a:t>
            </a:r>
            <a:r>
              <a:rPr sz="1518" spc="-43" dirty="0">
                <a:solidFill>
                  <a:srgbClr val="FFFFFF"/>
                </a:solidFill>
                <a:latin typeface="Lucida Sans"/>
                <a:cs typeface="Lucida Sans"/>
              </a:rPr>
              <a:t>aubt/e</a:t>
            </a:r>
            <a:r>
              <a:rPr sz="1518" spc="-29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518" spc="-9" dirty="0">
                <a:solidFill>
                  <a:srgbClr val="FFFFFF"/>
                </a:solidFill>
                <a:latin typeface="Lucida Sans"/>
                <a:cs typeface="Lucida Sans"/>
              </a:rPr>
              <a:t>wü</a:t>
            </a:r>
            <a:r>
              <a:rPr sz="1518" spc="-6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1518" spc="-43" dirty="0">
                <a:solidFill>
                  <a:srgbClr val="FFFFFF"/>
                </a:solidFill>
                <a:latin typeface="Lucida Sans"/>
                <a:cs typeface="Lucida Sans"/>
              </a:rPr>
              <a:t>scht</a:t>
            </a:r>
            <a:endParaRPr sz="151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577919" y="992898"/>
            <a:ext cx="108064" cy="233228"/>
          </a:xfrm>
          <a:custGeom>
            <a:avLst/>
            <a:gdLst/>
            <a:ahLst/>
            <a:cxnLst/>
            <a:rect l="l" t="t" r="r" b="b"/>
            <a:pathLst>
              <a:path w="188594" h="407035">
                <a:moveTo>
                  <a:pt x="62829" y="218122"/>
                </a:moveTo>
                <a:lnTo>
                  <a:pt x="0" y="218122"/>
                </a:lnTo>
                <a:lnTo>
                  <a:pt x="94243" y="406609"/>
                </a:lnTo>
                <a:lnTo>
                  <a:pt x="172780" y="249536"/>
                </a:lnTo>
                <a:lnTo>
                  <a:pt x="62829" y="249536"/>
                </a:lnTo>
                <a:lnTo>
                  <a:pt x="62829" y="218122"/>
                </a:lnTo>
                <a:close/>
              </a:path>
              <a:path w="188594" h="407035">
                <a:moveTo>
                  <a:pt x="125658" y="0"/>
                </a:moveTo>
                <a:lnTo>
                  <a:pt x="62829" y="0"/>
                </a:lnTo>
                <a:lnTo>
                  <a:pt x="62829" y="249536"/>
                </a:lnTo>
                <a:lnTo>
                  <a:pt x="125658" y="249536"/>
                </a:lnTo>
                <a:lnTo>
                  <a:pt x="125658" y="0"/>
                </a:lnTo>
                <a:close/>
              </a:path>
              <a:path w="188594" h="407035">
                <a:moveTo>
                  <a:pt x="188487" y="218122"/>
                </a:moveTo>
                <a:lnTo>
                  <a:pt x="125658" y="218122"/>
                </a:lnTo>
                <a:lnTo>
                  <a:pt x="125658" y="249536"/>
                </a:lnTo>
                <a:lnTo>
                  <a:pt x="172780" y="249536"/>
                </a:lnTo>
                <a:lnTo>
                  <a:pt x="188487" y="218122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74589" y="5516746"/>
            <a:ext cx="850336" cy="296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32632" y="5855796"/>
            <a:ext cx="1849451" cy="137775"/>
          </a:xfrm>
          <a:prstGeom prst="rect">
            <a:avLst/>
          </a:prstGeom>
        </p:spPr>
        <p:txBody>
          <a:bodyPr vert="horz" wrap="square" lIns="0" tIns="9824" rIns="0" bIns="0" rtlCol="0">
            <a:spAutoFit/>
          </a:bodyPr>
          <a:lstStyle/>
          <a:p>
            <a:pPr marL="7277" defTabSz="523951">
              <a:spcBef>
                <a:spcPts val="77"/>
              </a:spcBef>
            </a:pPr>
            <a:r>
              <a:rPr sz="831" spc="-6" dirty="0">
                <a:solidFill>
                  <a:srgbClr val="FFFFFF"/>
                </a:solidFill>
                <a:latin typeface="Lucida Sans"/>
                <a:cs typeface="Lucida Sans"/>
              </a:rPr>
              <a:t>Dieses</a:t>
            </a:r>
            <a:r>
              <a:rPr sz="831" spc="-4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31" spc="14" dirty="0">
                <a:solidFill>
                  <a:srgbClr val="FFFFFF"/>
                </a:solidFill>
                <a:latin typeface="Lucida Sans"/>
                <a:cs typeface="Lucida Sans"/>
              </a:rPr>
              <a:t>Werk</a:t>
            </a:r>
            <a:r>
              <a:rPr sz="831" spc="-46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31" spc="-20" dirty="0">
                <a:solidFill>
                  <a:srgbClr val="FFFFFF"/>
                </a:solidFill>
                <a:latin typeface="Lucida Sans"/>
                <a:cs typeface="Lucida Sans"/>
              </a:rPr>
              <a:t>ist</a:t>
            </a:r>
            <a:r>
              <a:rPr sz="831" spc="-4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31" spc="-23" dirty="0">
                <a:solidFill>
                  <a:srgbClr val="FFFFFF"/>
                </a:solidFill>
                <a:latin typeface="Lucida Sans"/>
                <a:cs typeface="Lucida Sans"/>
              </a:rPr>
              <a:t>lizenziert</a:t>
            </a:r>
            <a:r>
              <a:rPr sz="831" spc="-5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31" spc="3" dirty="0">
                <a:solidFill>
                  <a:srgbClr val="FFFFFF"/>
                </a:solidFill>
                <a:latin typeface="Lucida Sans"/>
                <a:cs typeface="Lucida Sans"/>
              </a:rPr>
              <a:t>unter</a:t>
            </a:r>
            <a:r>
              <a:rPr sz="831" spc="-4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31" dirty="0">
                <a:solidFill>
                  <a:srgbClr val="FFFFFF"/>
                </a:solidFill>
                <a:latin typeface="Lucida Sans"/>
                <a:cs typeface="Lucida Sans"/>
              </a:rPr>
              <a:t>einer</a:t>
            </a:r>
            <a:endParaRPr sz="83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104871" y="5569307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1534185" y="0"/>
                </a:moveTo>
                <a:lnTo>
                  <a:pt x="294145" y="0"/>
                </a:lnTo>
                <a:lnTo>
                  <a:pt x="254239" y="3646"/>
                </a:lnTo>
                <a:lnTo>
                  <a:pt x="215963" y="14270"/>
                </a:lnTo>
                <a:lnTo>
                  <a:pt x="179667" y="31394"/>
                </a:lnTo>
                <a:lnTo>
                  <a:pt x="145701" y="54545"/>
                </a:lnTo>
                <a:lnTo>
                  <a:pt x="114418" y="83245"/>
                </a:lnTo>
                <a:lnTo>
                  <a:pt x="86167" y="117019"/>
                </a:lnTo>
                <a:lnTo>
                  <a:pt x="61300" y="155392"/>
                </a:lnTo>
                <a:lnTo>
                  <a:pt x="40168" y="197888"/>
                </a:lnTo>
                <a:lnTo>
                  <a:pt x="23120" y="244032"/>
                </a:lnTo>
                <a:lnTo>
                  <a:pt x="10509" y="293348"/>
                </a:lnTo>
                <a:lnTo>
                  <a:pt x="2685" y="345360"/>
                </a:lnTo>
                <a:lnTo>
                  <a:pt x="0" y="399593"/>
                </a:lnTo>
                <a:lnTo>
                  <a:pt x="2685" y="453816"/>
                </a:lnTo>
                <a:lnTo>
                  <a:pt x="10509" y="505821"/>
                </a:lnTo>
                <a:lnTo>
                  <a:pt x="23120" y="555133"/>
                </a:lnTo>
                <a:lnTo>
                  <a:pt x="40168" y="601275"/>
                </a:lnTo>
                <a:lnTo>
                  <a:pt x="61300" y="643773"/>
                </a:lnTo>
                <a:lnTo>
                  <a:pt x="86167" y="682148"/>
                </a:lnTo>
                <a:lnTo>
                  <a:pt x="114418" y="715926"/>
                </a:lnTo>
                <a:lnTo>
                  <a:pt x="145701" y="744631"/>
                </a:lnTo>
                <a:lnTo>
                  <a:pt x="179667" y="767785"/>
                </a:lnTo>
                <a:lnTo>
                  <a:pt x="215963" y="784913"/>
                </a:lnTo>
                <a:lnTo>
                  <a:pt x="254239" y="795540"/>
                </a:lnTo>
                <a:lnTo>
                  <a:pt x="294145" y="799187"/>
                </a:lnTo>
                <a:lnTo>
                  <a:pt x="1534185" y="799187"/>
                </a:lnTo>
                <a:lnTo>
                  <a:pt x="1574091" y="795540"/>
                </a:lnTo>
                <a:lnTo>
                  <a:pt x="1612367" y="784913"/>
                </a:lnTo>
                <a:lnTo>
                  <a:pt x="1648663" y="767785"/>
                </a:lnTo>
                <a:lnTo>
                  <a:pt x="1682629" y="744631"/>
                </a:lnTo>
                <a:lnTo>
                  <a:pt x="1713912" y="715926"/>
                </a:lnTo>
                <a:lnTo>
                  <a:pt x="1742163" y="682148"/>
                </a:lnTo>
                <a:lnTo>
                  <a:pt x="1767030" y="643773"/>
                </a:lnTo>
                <a:lnTo>
                  <a:pt x="1788162" y="601275"/>
                </a:lnTo>
                <a:lnTo>
                  <a:pt x="1805210" y="555133"/>
                </a:lnTo>
                <a:lnTo>
                  <a:pt x="1817821" y="505821"/>
                </a:lnTo>
                <a:lnTo>
                  <a:pt x="1825645" y="453816"/>
                </a:lnTo>
                <a:lnTo>
                  <a:pt x="1828330" y="399593"/>
                </a:lnTo>
                <a:lnTo>
                  <a:pt x="1825645" y="345360"/>
                </a:lnTo>
                <a:lnTo>
                  <a:pt x="1817821" y="293348"/>
                </a:lnTo>
                <a:lnTo>
                  <a:pt x="1805210" y="244032"/>
                </a:lnTo>
                <a:lnTo>
                  <a:pt x="1788162" y="197888"/>
                </a:lnTo>
                <a:lnTo>
                  <a:pt x="1767030" y="155392"/>
                </a:lnTo>
                <a:lnTo>
                  <a:pt x="1742163" y="117019"/>
                </a:lnTo>
                <a:lnTo>
                  <a:pt x="1713912" y="83245"/>
                </a:lnTo>
                <a:lnTo>
                  <a:pt x="1682629" y="54545"/>
                </a:lnTo>
                <a:lnTo>
                  <a:pt x="1648663" y="31394"/>
                </a:lnTo>
                <a:lnTo>
                  <a:pt x="1612367" y="14270"/>
                </a:lnTo>
                <a:lnTo>
                  <a:pt x="1574091" y="3646"/>
                </a:lnTo>
                <a:lnTo>
                  <a:pt x="153418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104870" y="5569307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294145" y="0"/>
                </a:moveTo>
                <a:lnTo>
                  <a:pt x="1534185" y="0"/>
                </a:lnTo>
                <a:lnTo>
                  <a:pt x="1574091" y="3646"/>
                </a:lnTo>
                <a:lnTo>
                  <a:pt x="1612367" y="14270"/>
                </a:lnTo>
                <a:lnTo>
                  <a:pt x="1648663" y="31394"/>
                </a:lnTo>
                <a:lnTo>
                  <a:pt x="1682629" y="54545"/>
                </a:lnTo>
                <a:lnTo>
                  <a:pt x="1713912" y="83245"/>
                </a:lnTo>
                <a:lnTo>
                  <a:pt x="1742163" y="117019"/>
                </a:lnTo>
                <a:lnTo>
                  <a:pt x="1767030" y="155392"/>
                </a:lnTo>
                <a:lnTo>
                  <a:pt x="1788162" y="197888"/>
                </a:lnTo>
                <a:lnTo>
                  <a:pt x="1805210" y="244032"/>
                </a:lnTo>
                <a:lnTo>
                  <a:pt x="1817821" y="293348"/>
                </a:lnTo>
                <a:lnTo>
                  <a:pt x="1825644" y="345360"/>
                </a:lnTo>
                <a:lnTo>
                  <a:pt x="1828330" y="399593"/>
                </a:lnTo>
                <a:lnTo>
                  <a:pt x="1825644" y="453816"/>
                </a:lnTo>
                <a:lnTo>
                  <a:pt x="1817821" y="505821"/>
                </a:lnTo>
                <a:lnTo>
                  <a:pt x="1805210" y="555133"/>
                </a:lnTo>
                <a:lnTo>
                  <a:pt x="1788162" y="601275"/>
                </a:lnTo>
                <a:lnTo>
                  <a:pt x="1767030" y="643773"/>
                </a:lnTo>
                <a:lnTo>
                  <a:pt x="1742163" y="682148"/>
                </a:lnTo>
                <a:lnTo>
                  <a:pt x="1713912" y="715926"/>
                </a:lnTo>
                <a:lnTo>
                  <a:pt x="1682629" y="744631"/>
                </a:lnTo>
                <a:lnTo>
                  <a:pt x="1648663" y="767785"/>
                </a:lnTo>
                <a:lnTo>
                  <a:pt x="1612367" y="784913"/>
                </a:lnTo>
                <a:lnTo>
                  <a:pt x="1574091" y="795540"/>
                </a:lnTo>
                <a:lnTo>
                  <a:pt x="1534185" y="799187"/>
                </a:lnTo>
                <a:lnTo>
                  <a:pt x="294145" y="799187"/>
                </a:lnTo>
                <a:lnTo>
                  <a:pt x="254239" y="795540"/>
                </a:lnTo>
                <a:lnTo>
                  <a:pt x="215963" y="784913"/>
                </a:lnTo>
                <a:lnTo>
                  <a:pt x="179667" y="767785"/>
                </a:lnTo>
                <a:lnTo>
                  <a:pt x="145701" y="744631"/>
                </a:lnTo>
                <a:lnTo>
                  <a:pt x="114418" y="715926"/>
                </a:lnTo>
                <a:lnTo>
                  <a:pt x="86167" y="682148"/>
                </a:lnTo>
                <a:lnTo>
                  <a:pt x="61300" y="643773"/>
                </a:lnTo>
                <a:lnTo>
                  <a:pt x="40168" y="601275"/>
                </a:lnTo>
                <a:lnTo>
                  <a:pt x="23120" y="555133"/>
                </a:lnTo>
                <a:lnTo>
                  <a:pt x="10509" y="505821"/>
                </a:lnTo>
                <a:lnTo>
                  <a:pt x="2685" y="453816"/>
                </a:lnTo>
                <a:lnTo>
                  <a:pt x="0" y="399593"/>
                </a:lnTo>
                <a:lnTo>
                  <a:pt x="2685" y="345360"/>
                </a:lnTo>
                <a:lnTo>
                  <a:pt x="10509" y="293348"/>
                </a:lnTo>
                <a:lnTo>
                  <a:pt x="23120" y="244032"/>
                </a:lnTo>
                <a:lnTo>
                  <a:pt x="40168" y="197888"/>
                </a:lnTo>
                <a:lnTo>
                  <a:pt x="61300" y="155392"/>
                </a:lnTo>
                <a:lnTo>
                  <a:pt x="86167" y="117019"/>
                </a:lnTo>
                <a:lnTo>
                  <a:pt x="114418" y="83245"/>
                </a:lnTo>
                <a:lnTo>
                  <a:pt x="145701" y="54545"/>
                </a:lnTo>
                <a:lnTo>
                  <a:pt x="179667" y="31394"/>
                </a:lnTo>
                <a:lnTo>
                  <a:pt x="215963" y="14270"/>
                </a:lnTo>
                <a:lnTo>
                  <a:pt x="254239" y="3646"/>
                </a:lnTo>
                <a:lnTo>
                  <a:pt x="294145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53956" y="5640632"/>
            <a:ext cx="749896" cy="298197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105882" marR="2911" indent="-98969" defTabSz="523951">
              <a:spcBef>
                <a:spcPts val="57"/>
              </a:spcBef>
            </a:pP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Aut</a:t>
            </a: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h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entisc</a:t>
            </a:r>
            <a:r>
              <a:rPr sz="945" spc="-9" dirty="0">
                <a:solidFill>
                  <a:srgbClr val="FFFFFF"/>
                </a:solidFill>
                <a:latin typeface="Lucida Sans"/>
                <a:cs typeface="Lucida Sans"/>
              </a:rPr>
              <a:t>h</a:t>
            </a:r>
            <a:r>
              <a:rPr sz="945" spc="3" dirty="0">
                <a:solidFill>
                  <a:srgbClr val="FFFFFF"/>
                </a:solidFill>
                <a:latin typeface="Lucida Sans"/>
                <a:cs typeface="Lucida Sans"/>
              </a:rPr>
              <a:t>e 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194971" y="555058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1535232" y="0"/>
                </a:moveTo>
                <a:lnTo>
                  <a:pt x="294354" y="0"/>
                </a:lnTo>
                <a:lnTo>
                  <a:pt x="254401" y="3646"/>
                </a:lnTo>
                <a:lnTo>
                  <a:pt x="216084" y="14270"/>
                </a:lnTo>
                <a:lnTo>
                  <a:pt x="179755" y="31394"/>
                </a:lnTo>
                <a:lnTo>
                  <a:pt x="145763" y="54545"/>
                </a:lnTo>
                <a:lnTo>
                  <a:pt x="114459" y="83245"/>
                </a:lnTo>
                <a:lnTo>
                  <a:pt x="86193" y="117019"/>
                </a:lnTo>
                <a:lnTo>
                  <a:pt x="61315" y="155392"/>
                </a:lnTo>
                <a:lnTo>
                  <a:pt x="40175" y="197888"/>
                </a:lnTo>
                <a:lnTo>
                  <a:pt x="23124" y="244032"/>
                </a:lnTo>
                <a:lnTo>
                  <a:pt x="10510" y="293348"/>
                </a:lnTo>
                <a:lnTo>
                  <a:pt x="2686" y="345360"/>
                </a:lnTo>
                <a:lnTo>
                  <a:pt x="0" y="399593"/>
                </a:lnTo>
                <a:lnTo>
                  <a:pt x="2686" y="453816"/>
                </a:lnTo>
                <a:lnTo>
                  <a:pt x="10510" y="505821"/>
                </a:lnTo>
                <a:lnTo>
                  <a:pt x="23124" y="555133"/>
                </a:lnTo>
                <a:lnTo>
                  <a:pt x="40175" y="601275"/>
                </a:lnTo>
                <a:lnTo>
                  <a:pt x="61315" y="643773"/>
                </a:lnTo>
                <a:lnTo>
                  <a:pt x="86193" y="682148"/>
                </a:lnTo>
                <a:lnTo>
                  <a:pt x="114459" y="715926"/>
                </a:lnTo>
                <a:lnTo>
                  <a:pt x="145763" y="744631"/>
                </a:lnTo>
                <a:lnTo>
                  <a:pt x="179755" y="767785"/>
                </a:lnTo>
                <a:lnTo>
                  <a:pt x="216084" y="784913"/>
                </a:lnTo>
                <a:lnTo>
                  <a:pt x="254401" y="795540"/>
                </a:lnTo>
                <a:lnTo>
                  <a:pt x="294354" y="799187"/>
                </a:lnTo>
                <a:lnTo>
                  <a:pt x="1535232" y="799187"/>
                </a:lnTo>
                <a:lnTo>
                  <a:pt x="1575186" y="795540"/>
                </a:lnTo>
                <a:lnTo>
                  <a:pt x="1613502" y="784913"/>
                </a:lnTo>
                <a:lnTo>
                  <a:pt x="1649832" y="767785"/>
                </a:lnTo>
                <a:lnTo>
                  <a:pt x="1683823" y="744631"/>
                </a:lnTo>
                <a:lnTo>
                  <a:pt x="1715127" y="715926"/>
                </a:lnTo>
                <a:lnTo>
                  <a:pt x="1743393" y="682148"/>
                </a:lnTo>
                <a:lnTo>
                  <a:pt x="1768271" y="643773"/>
                </a:lnTo>
                <a:lnTo>
                  <a:pt x="1789411" y="601275"/>
                </a:lnTo>
                <a:lnTo>
                  <a:pt x="1806463" y="555133"/>
                </a:lnTo>
                <a:lnTo>
                  <a:pt x="1819076" y="505821"/>
                </a:lnTo>
                <a:lnTo>
                  <a:pt x="1826901" y="453816"/>
                </a:lnTo>
                <a:lnTo>
                  <a:pt x="1829587" y="399593"/>
                </a:lnTo>
                <a:lnTo>
                  <a:pt x="1826901" y="345360"/>
                </a:lnTo>
                <a:lnTo>
                  <a:pt x="1819076" y="293348"/>
                </a:lnTo>
                <a:lnTo>
                  <a:pt x="1806463" y="244032"/>
                </a:lnTo>
                <a:lnTo>
                  <a:pt x="1789411" y="197888"/>
                </a:lnTo>
                <a:lnTo>
                  <a:pt x="1768271" y="155392"/>
                </a:lnTo>
                <a:lnTo>
                  <a:pt x="1743393" y="117019"/>
                </a:lnTo>
                <a:lnTo>
                  <a:pt x="1715127" y="83245"/>
                </a:lnTo>
                <a:lnTo>
                  <a:pt x="1683823" y="54545"/>
                </a:lnTo>
                <a:lnTo>
                  <a:pt x="1649832" y="31394"/>
                </a:lnTo>
                <a:lnTo>
                  <a:pt x="1613502" y="14270"/>
                </a:lnTo>
                <a:lnTo>
                  <a:pt x="1575186" y="3646"/>
                </a:lnTo>
                <a:lnTo>
                  <a:pt x="153523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194971" y="555058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294354" y="0"/>
                </a:moveTo>
                <a:lnTo>
                  <a:pt x="1535232" y="0"/>
                </a:lnTo>
                <a:lnTo>
                  <a:pt x="1575186" y="3646"/>
                </a:lnTo>
                <a:lnTo>
                  <a:pt x="1613502" y="14270"/>
                </a:lnTo>
                <a:lnTo>
                  <a:pt x="1649832" y="31394"/>
                </a:lnTo>
                <a:lnTo>
                  <a:pt x="1683823" y="54545"/>
                </a:lnTo>
                <a:lnTo>
                  <a:pt x="1715127" y="83245"/>
                </a:lnTo>
                <a:lnTo>
                  <a:pt x="1743393" y="117019"/>
                </a:lnTo>
                <a:lnTo>
                  <a:pt x="1768271" y="155392"/>
                </a:lnTo>
                <a:lnTo>
                  <a:pt x="1789411" y="197888"/>
                </a:lnTo>
                <a:lnTo>
                  <a:pt x="1806463" y="244032"/>
                </a:lnTo>
                <a:lnTo>
                  <a:pt x="1819076" y="293348"/>
                </a:lnTo>
                <a:lnTo>
                  <a:pt x="1826901" y="345360"/>
                </a:lnTo>
                <a:lnTo>
                  <a:pt x="1829587" y="399593"/>
                </a:lnTo>
                <a:lnTo>
                  <a:pt x="1826901" y="453816"/>
                </a:lnTo>
                <a:lnTo>
                  <a:pt x="1819076" y="505821"/>
                </a:lnTo>
                <a:lnTo>
                  <a:pt x="1806463" y="555133"/>
                </a:lnTo>
                <a:lnTo>
                  <a:pt x="1789411" y="601275"/>
                </a:lnTo>
                <a:lnTo>
                  <a:pt x="1768271" y="643773"/>
                </a:lnTo>
                <a:lnTo>
                  <a:pt x="1743393" y="682148"/>
                </a:lnTo>
                <a:lnTo>
                  <a:pt x="1715127" y="715926"/>
                </a:lnTo>
                <a:lnTo>
                  <a:pt x="1683823" y="744631"/>
                </a:lnTo>
                <a:lnTo>
                  <a:pt x="1649832" y="767785"/>
                </a:lnTo>
                <a:lnTo>
                  <a:pt x="1613502" y="784913"/>
                </a:lnTo>
                <a:lnTo>
                  <a:pt x="1575186" y="795540"/>
                </a:lnTo>
                <a:lnTo>
                  <a:pt x="1535232" y="799187"/>
                </a:lnTo>
                <a:lnTo>
                  <a:pt x="294354" y="799187"/>
                </a:lnTo>
                <a:lnTo>
                  <a:pt x="254401" y="795540"/>
                </a:lnTo>
                <a:lnTo>
                  <a:pt x="216084" y="784913"/>
                </a:lnTo>
                <a:lnTo>
                  <a:pt x="179755" y="767785"/>
                </a:lnTo>
                <a:lnTo>
                  <a:pt x="145763" y="744631"/>
                </a:lnTo>
                <a:lnTo>
                  <a:pt x="114459" y="715926"/>
                </a:lnTo>
                <a:lnTo>
                  <a:pt x="86193" y="682148"/>
                </a:lnTo>
                <a:lnTo>
                  <a:pt x="61315" y="643773"/>
                </a:lnTo>
                <a:lnTo>
                  <a:pt x="40175" y="601275"/>
                </a:lnTo>
                <a:lnTo>
                  <a:pt x="23124" y="555133"/>
                </a:lnTo>
                <a:lnTo>
                  <a:pt x="10510" y="505821"/>
                </a:lnTo>
                <a:lnTo>
                  <a:pt x="2686" y="453816"/>
                </a:lnTo>
                <a:lnTo>
                  <a:pt x="0" y="399593"/>
                </a:lnTo>
                <a:lnTo>
                  <a:pt x="2686" y="345360"/>
                </a:lnTo>
                <a:lnTo>
                  <a:pt x="10510" y="293348"/>
                </a:lnTo>
                <a:lnTo>
                  <a:pt x="23124" y="244032"/>
                </a:lnTo>
                <a:lnTo>
                  <a:pt x="40175" y="197888"/>
                </a:lnTo>
                <a:lnTo>
                  <a:pt x="61315" y="155392"/>
                </a:lnTo>
                <a:lnTo>
                  <a:pt x="86193" y="117019"/>
                </a:lnTo>
                <a:lnTo>
                  <a:pt x="114459" y="83245"/>
                </a:lnTo>
                <a:lnTo>
                  <a:pt x="145763" y="54545"/>
                </a:lnTo>
                <a:lnTo>
                  <a:pt x="179755" y="31394"/>
                </a:lnTo>
                <a:lnTo>
                  <a:pt x="216084" y="14270"/>
                </a:lnTo>
                <a:lnTo>
                  <a:pt x="254401" y="3646"/>
                </a:lnTo>
                <a:lnTo>
                  <a:pt x="294354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93956" y="5629591"/>
            <a:ext cx="849954" cy="273417"/>
          </a:xfrm>
          <a:prstGeom prst="rect">
            <a:avLst/>
          </a:prstGeom>
        </p:spPr>
        <p:txBody>
          <a:bodyPr vert="horz" wrap="square" lIns="0" tIns="6549" rIns="0" bIns="0" rtlCol="0">
            <a:spAutoFit/>
          </a:bodyPr>
          <a:lstStyle/>
          <a:p>
            <a:pPr marL="7277" marR="2911" indent="213583" defTabSz="523951">
              <a:lnSpc>
                <a:spcPct val="101099"/>
              </a:lnSpc>
              <a:spcBef>
                <a:spcPts val="52"/>
              </a:spcBef>
            </a:pPr>
            <a:r>
              <a:rPr sz="888" spc="-14" dirty="0">
                <a:solidFill>
                  <a:srgbClr val="FFFFFF"/>
                </a:solidFill>
                <a:latin typeface="Lucida Sans"/>
                <a:cs typeface="Lucida Sans"/>
              </a:rPr>
              <a:t>Prozess  </a:t>
            </a:r>
            <a:r>
              <a:rPr sz="888" spc="-3" dirty="0">
                <a:solidFill>
                  <a:srgbClr val="FFFFFF"/>
                </a:solidFill>
                <a:latin typeface="Lucida Sans"/>
                <a:cs typeface="Lucida Sans"/>
              </a:rPr>
              <a:t>berü</a:t>
            </a:r>
            <a:r>
              <a:rPr sz="888" spc="-37" dirty="0">
                <a:solidFill>
                  <a:srgbClr val="FFFFFF"/>
                </a:solidFill>
                <a:latin typeface="Lucida Sans"/>
                <a:cs typeface="Lucida Sans"/>
              </a:rPr>
              <a:t>cks</a:t>
            </a:r>
            <a:r>
              <a:rPr sz="888" spc="-29" dirty="0">
                <a:solidFill>
                  <a:srgbClr val="FFFFFF"/>
                </a:solidFill>
                <a:latin typeface="Lucida Sans"/>
                <a:cs typeface="Lucida Sans"/>
              </a:rPr>
              <a:t>ichtig</a:t>
            </a:r>
            <a:r>
              <a:rPr sz="888" dirty="0">
                <a:solidFill>
                  <a:srgbClr val="FFFFFF"/>
                </a:solidFill>
                <a:latin typeface="Lucida Sans"/>
                <a:cs typeface="Lucida Sans"/>
              </a:rPr>
              <a:t>en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298752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1535232" y="0"/>
                </a:moveTo>
                <a:lnTo>
                  <a:pt x="294354" y="0"/>
                </a:lnTo>
                <a:lnTo>
                  <a:pt x="254401" y="3646"/>
                </a:lnTo>
                <a:lnTo>
                  <a:pt x="216084" y="14270"/>
                </a:lnTo>
                <a:lnTo>
                  <a:pt x="179755" y="31394"/>
                </a:lnTo>
                <a:lnTo>
                  <a:pt x="145763" y="54545"/>
                </a:lnTo>
                <a:lnTo>
                  <a:pt x="114459" y="83245"/>
                </a:lnTo>
                <a:lnTo>
                  <a:pt x="86193" y="117019"/>
                </a:lnTo>
                <a:lnTo>
                  <a:pt x="61315" y="155392"/>
                </a:lnTo>
                <a:lnTo>
                  <a:pt x="40175" y="197888"/>
                </a:lnTo>
                <a:lnTo>
                  <a:pt x="23124" y="244032"/>
                </a:lnTo>
                <a:lnTo>
                  <a:pt x="10510" y="293348"/>
                </a:lnTo>
                <a:lnTo>
                  <a:pt x="2686" y="345360"/>
                </a:lnTo>
                <a:lnTo>
                  <a:pt x="0" y="399593"/>
                </a:lnTo>
                <a:lnTo>
                  <a:pt x="2686" y="453816"/>
                </a:lnTo>
                <a:lnTo>
                  <a:pt x="10510" y="505821"/>
                </a:lnTo>
                <a:lnTo>
                  <a:pt x="23124" y="555133"/>
                </a:lnTo>
                <a:lnTo>
                  <a:pt x="40175" y="601275"/>
                </a:lnTo>
                <a:lnTo>
                  <a:pt x="61315" y="643773"/>
                </a:lnTo>
                <a:lnTo>
                  <a:pt x="86193" y="682148"/>
                </a:lnTo>
                <a:lnTo>
                  <a:pt x="114459" y="715926"/>
                </a:lnTo>
                <a:lnTo>
                  <a:pt x="145763" y="744631"/>
                </a:lnTo>
                <a:lnTo>
                  <a:pt x="179755" y="767785"/>
                </a:lnTo>
                <a:lnTo>
                  <a:pt x="216084" y="784913"/>
                </a:lnTo>
                <a:lnTo>
                  <a:pt x="254401" y="795540"/>
                </a:lnTo>
                <a:lnTo>
                  <a:pt x="294354" y="799187"/>
                </a:lnTo>
                <a:lnTo>
                  <a:pt x="1535232" y="799187"/>
                </a:lnTo>
                <a:lnTo>
                  <a:pt x="1575186" y="795540"/>
                </a:lnTo>
                <a:lnTo>
                  <a:pt x="1613502" y="784913"/>
                </a:lnTo>
                <a:lnTo>
                  <a:pt x="1649832" y="767785"/>
                </a:lnTo>
                <a:lnTo>
                  <a:pt x="1683823" y="744631"/>
                </a:lnTo>
                <a:lnTo>
                  <a:pt x="1715127" y="715926"/>
                </a:lnTo>
                <a:lnTo>
                  <a:pt x="1743393" y="682148"/>
                </a:lnTo>
                <a:lnTo>
                  <a:pt x="1768271" y="643773"/>
                </a:lnTo>
                <a:lnTo>
                  <a:pt x="1789411" y="601275"/>
                </a:lnTo>
                <a:lnTo>
                  <a:pt x="1806463" y="555133"/>
                </a:lnTo>
                <a:lnTo>
                  <a:pt x="1819076" y="505821"/>
                </a:lnTo>
                <a:lnTo>
                  <a:pt x="1826901" y="453816"/>
                </a:lnTo>
                <a:lnTo>
                  <a:pt x="1829587" y="399593"/>
                </a:lnTo>
                <a:lnTo>
                  <a:pt x="1826901" y="345360"/>
                </a:lnTo>
                <a:lnTo>
                  <a:pt x="1819076" y="293348"/>
                </a:lnTo>
                <a:lnTo>
                  <a:pt x="1806463" y="244032"/>
                </a:lnTo>
                <a:lnTo>
                  <a:pt x="1789411" y="197888"/>
                </a:lnTo>
                <a:lnTo>
                  <a:pt x="1768271" y="155392"/>
                </a:lnTo>
                <a:lnTo>
                  <a:pt x="1743393" y="117019"/>
                </a:lnTo>
                <a:lnTo>
                  <a:pt x="1715127" y="83245"/>
                </a:lnTo>
                <a:lnTo>
                  <a:pt x="1683823" y="54545"/>
                </a:lnTo>
                <a:lnTo>
                  <a:pt x="1649832" y="31394"/>
                </a:lnTo>
                <a:lnTo>
                  <a:pt x="1613502" y="14270"/>
                </a:lnTo>
                <a:lnTo>
                  <a:pt x="1575186" y="3646"/>
                </a:lnTo>
                <a:lnTo>
                  <a:pt x="153523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298752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294354" y="0"/>
                </a:moveTo>
                <a:lnTo>
                  <a:pt x="1535232" y="0"/>
                </a:lnTo>
                <a:lnTo>
                  <a:pt x="1575186" y="3646"/>
                </a:lnTo>
                <a:lnTo>
                  <a:pt x="1613502" y="14270"/>
                </a:lnTo>
                <a:lnTo>
                  <a:pt x="1649832" y="31394"/>
                </a:lnTo>
                <a:lnTo>
                  <a:pt x="1683823" y="54545"/>
                </a:lnTo>
                <a:lnTo>
                  <a:pt x="1715127" y="83245"/>
                </a:lnTo>
                <a:lnTo>
                  <a:pt x="1743393" y="117019"/>
                </a:lnTo>
                <a:lnTo>
                  <a:pt x="1768271" y="155392"/>
                </a:lnTo>
                <a:lnTo>
                  <a:pt x="1789411" y="197888"/>
                </a:lnTo>
                <a:lnTo>
                  <a:pt x="1806463" y="244032"/>
                </a:lnTo>
                <a:lnTo>
                  <a:pt x="1819076" y="293348"/>
                </a:lnTo>
                <a:lnTo>
                  <a:pt x="1826901" y="345360"/>
                </a:lnTo>
                <a:lnTo>
                  <a:pt x="1829587" y="399593"/>
                </a:lnTo>
                <a:lnTo>
                  <a:pt x="1826901" y="453816"/>
                </a:lnTo>
                <a:lnTo>
                  <a:pt x="1819076" y="505821"/>
                </a:lnTo>
                <a:lnTo>
                  <a:pt x="1806463" y="555133"/>
                </a:lnTo>
                <a:lnTo>
                  <a:pt x="1789411" y="601275"/>
                </a:lnTo>
                <a:lnTo>
                  <a:pt x="1768271" y="643773"/>
                </a:lnTo>
                <a:lnTo>
                  <a:pt x="1743393" y="682148"/>
                </a:lnTo>
                <a:lnTo>
                  <a:pt x="1715127" y="715926"/>
                </a:lnTo>
                <a:lnTo>
                  <a:pt x="1683823" y="744631"/>
                </a:lnTo>
                <a:lnTo>
                  <a:pt x="1649832" y="767785"/>
                </a:lnTo>
                <a:lnTo>
                  <a:pt x="1613502" y="784913"/>
                </a:lnTo>
                <a:lnTo>
                  <a:pt x="1575186" y="795540"/>
                </a:lnTo>
                <a:lnTo>
                  <a:pt x="1535232" y="799187"/>
                </a:lnTo>
                <a:lnTo>
                  <a:pt x="294354" y="799187"/>
                </a:lnTo>
                <a:lnTo>
                  <a:pt x="254401" y="795540"/>
                </a:lnTo>
                <a:lnTo>
                  <a:pt x="216084" y="784913"/>
                </a:lnTo>
                <a:lnTo>
                  <a:pt x="179755" y="767785"/>
                </a:lnTo>
                <a:lnTo>
                  <a:pt x="145763" y="744631"/>
                </a:lnTo>
                <a:lnTo>
                  <a:pt x="114459" y="715926"/>
                </a:lnTo>
                <a:lnTo>
                  <a:pt x="86193" y="682148"/>
                </a:lnTo>
                <a:lnTo>
                  <a:pt x="61315" y="643773"/>
                </a:lnTo>
                <a:lnTo>
                  <a:pt x="40175" y="601275"/>
                </a:lnTo>
                <a:lnTo>
                  <a:pt x="23124" y="555133"/>
                </a:lnTo>
                <a:lnTo>
                  <a:pt x="10510" y="505821"/>
                </a:lnTo>
                <a:lnTo>
                  <a:pt x="2686" y="453816"/>
                </a:lnTo>
                <a:lnTo>
                  <a:pt x="0" y="399593"/>
                </a:lnTo>
                <a:lnTo>
                  <a:pt x="2686" y="345360"/>
                </a:lnTo>
                <a:lnTo>
                  <a:pt x="10510" y="293348"/>
                </a:lnTo>
                <a:lnTo>
                  <a:pt x="23124" y="244032"/>
                </a:lnTo>
                <a:lnTo>
                  <a:pt x="40175" y="197888"/>
                </a:lnTo>
                <a:lnTo>
                  <a:pt x="61315" y="155392"/>
                </a:lnTo>
                <a:lnTo>
                  <a:pt x="86193" y="117019"/>
                </a:lnTo>
                <a:lnTo>
                  <a:pt x="114459" y="83245"/>
                </a:lnTo>
                <a:lnTo>
                  <a:pt x="145763" y="54545"/>
                </a:lnTo>
                <a:lnTo>
                  <a:pt x="179755" y="31394"/>
                </a:lnTo>
                <a:lnTo>
                  <a:pt x="216084" y="14270"/>
                </a:lnTo>
                <a:lnTo>
                  <a:pt x="254401" y="3646"/>
                </a:lnTo>
                <a:lnTo>
                  <a:pt x="294354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557040" y="5602351"/>
            <a:ext cx="533405" cy="298197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marR="2911" indent="42207" defTabSz="523951">
              <a:spcBef>
                <a:spcPts val="57"/>
              </a:spcBef>
            </a:pPr>
            <a:r>
              <a:rPr sz="945" spc="-20" dirty="0">
                <a:solidFill>
                  <a:srgbClr val="FFFFFF"/>
                </a:solidFill>
                <a:latin typeface="Lucida Sans"/>
                <a:cs typeface="Lucida Sans"/>
              </a:rPr>
              <a:t>Prozess  </a:t>
            </a: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945" spc="-32" dirty="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leiten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402534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1535232" y="0"/>
                </a:moveTo>
                <a:lnTo>
                  <a:pt x="294354" y="0"/>
                </a:lnTo>
                <a:lnTo>
                  <a:pt x="254401" y="3646"/>
                </a:lnTo>
                <a:lnTo>
                  <a:pt x="216084" y="14270"/>
                </a:lnTo>
                <a:lnTo>
                  <a:pt x="179755" y="31394"/>
                </a:lnTo>
                <a:lnTo>
                  <a:pt x="145763" y="54545"/>
                </a:lnTo>
                <a:lnTo>
                  <a:pt x="114459" y="83245"/>
                </a:lnTo>
                <a:lnTo>
                  <a:pt x="86193" y="117019"/>
                </a:lnTo>
                <a:lnTo>
                  <a:pt x="61315" y="155392"/>
                </a:lnTo>
                <a:lnTo>
                  <a:pt x="40175" y="197888"/>
                </a:lnTo>
                <a:lnTo>
                  <a:pt x="23124" y="244032"/>
                </a:lnTo>
                <a:lnTo>
                  <a:pt x="10510" y="293348"/>
                </a:lnTo>
                <a:lnTo>
                  <a:pt x="2686" y="345360"/>
                </a:lnTo>
                <a:lnTo>
                  <a:pt x="0" y="399593"/>
                </a:lnTo>
                <a:lnTo>
                  <a:pt x="2686" y="453816"/>
                </a:lnTo>
                <a:lnTo>
                  <a:pt x="10510" y="505821"/>
                </a:lnTo>
                <a:lnTo>
                  <a:pt x="23124" y="555133"/>
                </a:lnTo>
                <a:lnTo>
                  <a:pt x="40175" y="601275"/>
                </a:lnTo>
                <a:lnTo>
                  <a:pt x="61315" y="643773"/>
                </a:lnTo>
                <a:lnTo>
                  <a:pt x="86193" y="682148"/>
                </a:lnTo>
                <a:lnTo>
                  <a:pt x="114459" y="715926"/>
                </a:lnTo>
                <a:lnTo>
                  <a:pt x="145763" y="744631"/>
                </a:lnTo>
                <a:lnTo>
                  <a:pt x="179755" y="767785"/>
                </a:lnTo>
                <a:lnTo>
                  <a:pt x="216084" y="784913"/>
                </a:lnTo>
                <a:lnTo>
                  <a:pt x="254401" y="795540"/>
                </a:lnTo>
                <a:lnTo>
                  <a:pt x="294354" y="799187"/>
                </a:lnTo>
                <a:lnTo>
                  <a:pt x="1535232" y="799187"/>
                </a:lnTo>
                <a:lnTo>
                  <a:pt x="1575186" y="795540"/>
                </a:lnTo>
                <a:lnTo>
                  <a:pt x="1613502" y="784913"/>
                </a:lnTo>
                <a:lnTo>
                  <a:pt x="1649832" y="767785"/>
                </a:lnTo>
                <a:lnTo>
                  <a:pt x="1683823" y="744631"/>
                </a:lnTo>
                <a:lnTo>
                  <a:pt x="1715127" y="715926"/>
                </a:lnTo>
                <a:lnTo>
                  <a:pt x="1743393" y="682148"/>
                </a:lnTo>
                <a:lnTo>
                  <a:pt x="1768271" y="643773"/>
                </a:lnTo>
                <a:lnTo>
                  <a:pt x="1789411" y="601275"/>
                </a:lnTo>
                <a:lnTo>
                  <a:pt x="1806463" y="555133"/>
                </a:lnTo>
                <a:lnTo>
                  <a:pt x="1819076" y="505821"/>
                </a:lnTo>
                <a:lnTo>
                  <a:pt x="1826901" y="453816"/>
                </a:lnTo>
                <a:lnTo>
                  <a:pt x="1829587" y="399593"/>
                </a:lnTo>
                <a:lnTo>
                  <a:pt x="1826901" y="345360"/>
                </a:lnTo>
                <a:lnTo>
                  <a:pt x="1819076" y="293348"/>
                </a:lnTo>
                <a:lnTo>
                  <a:pt x="1806463" y="244032"/>
                </a:lnTo>
                <a:lnTo>
                  <a:pt x="1789411" y="197888"/>
                </a:lnTo>
                <a:lnTo>
                  <a:pt x="1768271" y="155392"/>
                </a:lnTo>
                <a:lnTo>
                  <a:pt x="1743393" y="117019"/>
                </a:lnTo>
                <a:lnTo>
                  <a:pt x="1715127" y="83245"/>
                </a:lnTo>
                <a:lnTo>
                  <a:pt x="1683823" y="54545"/>
                </a:lnTo>
                <a:lnTo>
                  <a:pt x="1649832" y="31394"/>
                </a:lnTo>
                <a:lnTo>
                  <a:pt x="1613502" y="14270"/>
                </a:lnTo>
                <a:lnTo>
                  <a:pt x="1575186" y="3646"/>
                </a:lnTo>
                <a:lnTo>
                  <a:pt x="153523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402534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294354" y="0"/>
                </a:moveTo>
                <a:lnTo>
                  <a:pt x="1535232" y="0"/>
                </a:lnTo>
                <a:lnTo>
                  <a:pt x="1575186" y="3646"/>
                </a:lnTo>
                <a:lnTo>
                  <a:pt x="1613502" y="14270"/>
                </a:lnTo>
                <a:lnTo>
                  <a:pt x="1649832" y="31394"/>
                </a:lnTo>
                <a:lnTo>
                  <a:pt x="1683823" y="54545"/>
                </a:lnTo>
                <a:lnTo>
                  <a:pt x="1715127" y="83245"/>
                </a:lnTo>
                <a:lnTo>
                  <a:pt x="1743393" y="117019"/>
                </a:lnTo>
                <a:lnTo>
                  <a:pt x="1768271" y="155392"/>
                </a:lnTo>
                <a:lnTo>
                  <a:pt x="1789411" y="197888"/>
                </a:lnTo>
                <a:lnTo>
                  <a:pt x="1806463" y="244032"/>
                </a:lnTo>
                <a:lnTo>
                  <a:pt x="1819076" y="293348"/>
                </a:lnTo>
                <a:lnTo>
                  <a:pt x="1826901" y="345360"/>
                </a:lnTo>
                <a:lnTo>
                  <a:pt x="1829587" y="399593"/>
                </a:lnTo>
                <a:lnTo>
                  <a:pt x="1826901" y="453816"/>
                </a:lnTo>
                <a:lnTo>
                  <a:pt x="1819076" y="505821"/>
                </a:lnTo>
                <a:lnTo>
                  <a:pt x="1806463" y="555133"/>
                </a:lnTo>
                <a:lnTo>
                  <a:pt x="1789411" y="601275"/>
                </a:lnTo>
                <a:lnTo>
                  <a:pt x="1768271" y="643773"/>
                </a:lnTo>
                <a:lnTo>
                  <a:pt x="1743393" y="682148"/>
                </a:lnTo>
                <a:lnTo>
                  <a:pt x="1715127" y="715926"/>
                </a:lnTo>
                <a:lnTo>
                  <a:pt x="1683823" y="744631"/>
                </a:lnTo>
                <a:lnTo>
                  <a:pt x="1649832" y="767785"/>
                </a:lnTo>
                <a:lnTo>
                  <a:pt x="1613502" y="784913"/>
                </a:lnTo>
                <a:lnTo>
                  <a:pt x="1575186" y="795540"/>
                </a:lnTo>
                <a:lnTo>
                  <a:pt x="1535232" y="799187"/>
                </a:lnTo>
                <a:lnTo>
                  <a:pt x="294354" y="799187"/>
                </a:lnTo>
                <a:lnTo>
                  <a:pt x="254401" y="795540"/>
                </a:lnTo>
                <a:lnTo>
                  <a:pt x="216084" y="784913"/>
                </a:lnTo>
                <a:lnTo>
                  <a:pt x="179755" y="767785"/>
                </a:lnTo>
                <a:lnTo>
                  <a:pt x="145763" y="744631"/>
                </a:lnTo>
                <a:lnTo>
                  <a:pt x="114459" y="715926"/>
                </a:lnTo>
                <a:lnTo>
                  <a:pt x="86193" y="682148"/>
                </a:lnTo>
                <a:lnTo>
                  <a:pt x="61315" y="643773"/>
                </a:lnTo>
                <a:lnTo>
                  <a:pt x="40175" y="601275"/>
                </a:lnTo>
                <a:lnTo>
                  <a:pt x="23124" y="555133"/>
                </a:lnTo>
                <a:lnTo>
                  <a:pt x="10510" y="505821"/>
                </a:lnTo>
                <a:lnTo>
                  <a:pt x="2686" y="453816"/>
                </a:lnTo>
                <a:lnTo>
                  <a:pt x="0" y="399593"/>
                </a:lnTo>
                <a:lnTo>
                  <a:pt x="2686" y="345360"/>
                </a:lnTo>
                <a:lnTo>
                  <a:pt x="10510" y="293348"/>
                </a:lnTo>
                <a:lnTo>
                  <a:pt x="23124" y="244032"/>
                </a:lnTo>
                <a:lnTo>
                  <a:pt x="40175" y="197888"/>
                </a:lnTo>
                <a:lnTo>
                  <a:pt x="61315" y="155392"/>
                </a:lnTo>
                <a:lnTo>
                  <a:pt x="86193" y="117019"/>
                </a:lnTo>
                <a:lnTo>
                  <a:pt x="114459" y="83245"/>
                </a:lnTo>
                <a:lnTo>
                  <a:pt x="145763" y="54545"/>
                </a:lnTo>
                <a:lnTo>
                  <a:pt x="179755" y="31394"/>
                </a:lnTo>
                <a:lnTo>
                  <a:pt x="216084" y="14270"/>
                </a:lnTo>
                <a:lnTo>
                  <a:pt x="254401" y="3646"/>
                </a:lnTo>
                <a:lnTo>
                  <a:pt x="294354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524138" y="5602351"/>
            <a:ext cx="805565" cy="298197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20740" marR="2911" indent="-13826" defTabSz="523951">
              <a:spcBef>
                <a:spcPts val="57"/>
              </a:spcBef>
            </a:pPr>
            <a:r>
              <a:rPr sz="945" spc="20" dirty="0">
                <a:solidFill>
                  <a:srgbClr val="FFFFFF"/>
                </a:solidFill>
                <a:latin typeface="Lucida Sans"/>
                <a:cs typeface="Lucida Sans"/>
              </a:rPr>
              <a:t>Me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tak</a:t>
            </a: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og</a:t>
            </a:r>
            <a:r>
              <a:rPr sz="945" spc="-34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iti</a:t>
            </a:r>
            <a:r>
              <a:rPr sz="945" spc="-46" dirty="0">
                <a:solidFill>
                  <a:srgbClr val="FFFFFF"/>
                </a:solidFill>
                <a:latin typeface="Lucida Sans"/>
                <a:cs typeface="Lucida Sans"/>
              </a:rPr>
              <a:t>v</a:t>
            </a:r>
            <a:r>
              <a:rPr sz="945" spc="3" dirty="0">
                <a:solidFill>
                  <a:srgbClr val="FFFFFF"/>
                </a:solidFill>
                <a:latin typeface="Lucida Sans"/>
                <a:cs typeface="Lucida Sans"/>
              </a:rPr>
              <a:t>e  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Aufgabe</a:t>
            </a:r>
            <a:r>
              <a:rPr sz="945" spc="-86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32" dirty="0">
                <a:solidFill>
                  <a:srgbClr val="FFFFFF"/>
                </a:solidFill>
                <a:latin typeface="Lucida Sans"/>
                <a:cs typeface="Lucida Sans"/>
              </a:rPr>
              <a:t>dazu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192911" y="5333862"/>
            <a:ext cx="36021" cy="111338"/>
          </a:xfrm>
          <a:custGeom>
            <a:avLst/>
            <a:gdLst/>
            <a:ahLst/>
            <a:cxnLst/>
            <a:rect l="l" t="t" r="r" b="b"/>
            <a:pathLst>
              <a:path w="62865" h="194309">
                <a:moveTo>
                  <a:pt x="36650" y="62829"/>
                </a:moveTo>
                <a:lnTo>
                  <a:pt x="26178" y="62829"/>
                </a:lnTo>
                <a:lnTo>
                  <a:pt x="26178" y="193723"/>
                </a:lnTo>
                <a:lnTo>
                  <a:pt x="47121" y="193723"/>
                </a:lnTo>
                <a:lnTo>
                  <a:pt x="47121" y="188487"/>
                </a:lnTo>
                <a:lnTo>
                  <a:pt x="36650" y="188487"/>
                </a:lnTo>
                <a:lnTo>
                  <a:pt x="31414" y="183251"/>
                </a:lnTo>
                <a:lnTo>
                  <a:pt x="36650" y="183251"/>
                </a:lnTo>
                <a:lnTo>
                  <a:pt x="36650" y="62829"/>
                </a:lnTo>
                <a:close/>
              </a:path>
              <a:path w="62865" h="194309">
                <a:moveTo>
                  <a:pt x="36650" y="183251"/>
                </a:moveTo>
                <a:lnTo>
                  <a:pt x="31414" y="183251"/>
                </a:lnTo>
                <a:lnTo>
                  <a:pt x="36650" y="188487"/>
                </a:lnTo>
                <a:lnTo>
                  <a:pt x="36650" y="183251"/>
                </a:lnTo>
                <a:close/>
              </a:path>
              <a:path w="62865" h="194309">
                <a:moveTo>
                  <a:pt x="36650" y="20943"/>
                </a:moveTo>
                <a:lnTo>
                  <a:pt x="36650" y="188487"/>
                </a:lnTo>
                <a:lnTo>
                  <a:pt x="41886" y="183251"/>
                </a:lnTo>
                <a:lnTo>
                  <a:pt x="47121" y="183251"/>
                </a:lnTo>
                <a:lnTo>
                  <a:pt x="47121" y="41886"/>
                </a:lnTo>
                <a:lnTo>
                  <a:pt x="36650" y="20943"/>
                </a:lnTo>
                <a:close/>
              </a:path>
              <a:path w="62865" h="194309">
                <a:moveTo>
                  <a:pt x="47121" y="183251"/>
                </a:moveTo>
                <a:lnTo>
                  <a:pt x="41886" y="183251"/>
                </a:lnTo>
                <a:lnTo>
                  <a:pt x="36650" y="188487"/>
                </a:lnTo>
                <a:lnTo>
                  <a:pt x="47121" y="188487"/>
                </a:lnTo>
                <a:lnTo>
                  <a:pt x="47121" y="183251"/>
                </a:lnTo>
                <a:close/>
              </a:path>
              <a:path w="62865" h="194309">
                <a:moveTo>
                  <a:pt x="31414" y="10471"/>
                </a:moveTo>
                <a:lnTo>
                  <a:pt x="0" y="73300"/>
                </a:lnTo>
                <a:lnTo>
                  <a:pt x="26178" y="73300"/>
                </a:lnTo>
                <a:lnTo>
                  <a:pt x="26178" y="62829"/>
                </a:lnTo>
                <a:lnTo>
                  <a:pt x="36650" y="62829"/>
                </a:lnTo>
                <a:lnTo>
                  <a:pt x="36650" y="20943"/>
                </a:lnTo>
                <a:lnTo>
                  <a:pt x="31414" y="10471"/>
                </a:lnTo>
                <a:close/>
              </a:path>
              <a:path w="62865" h="194309">
                <a:moveTo>
                  <a:pt x="47121" y="41886"/>
                </a:moveTo>
                <a:lnTo>
                  <a:pt x="47121" y="73300"/>
                </a:lnTo>
                <a:lnTo>
                  <a:pt x="62829" y="73300"/>
                </a:lnTo>
                <a:lnTo>
                  <a:pt x="47121" y="41886"/>
                </a:lnTo>
                <a:close/>
              </a:path>
              <a:path w="62865" h="194309">
                <a:moveTo>
                  <a:pt x="47121" y="0"/>
                </a:moveTo>
                <a:lnTo>
                  <a:pt x="36650" y="0"/>
                </a:lnTo>
                <a:lnTo>
                  <a:pt x="36650" y="20943"/>
                </a:lnTo>
                <a:lnTo>
                  <a:pt x="47121" y="41886"/>
                </a:lnTo>
                <a:lnTo>
                  <a:pt x="4712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611040" y="5333862"/>
            <a:ext cx="1603125" cy="236139"/>
          </a:xfrm>
          <a:custGeom>
            <a:avLst/>
            <a:gdLst/>
            <a:ahLst/>
            <a:cxnLst/>
            <a:rect l="l" t="t" r="r" b="b"/>
            <a:pathLst>
              <a:path w="2797809" h="412115">
                <a:moveTo>
                  <a:pt x="26178" y="348807"/>
                </a:moveTo>
                <a:lnTo>
                  <a:pt x="0" y="348807"/>
                </a:lnTo>
                <a:lnTo>
                  <a:pt x="31414" y="411636"/>
                </a:lnTo>
                <a:lnTo>
                  <a:pt x="57593" y="359278"/>
                </a:lnTo>
                <a:lnTo>
                  <a:pt x="26178" y="359278"/>
                </a:lnTo>
                <a:lnTo>
                  <a:pt x="26178" y="348807"/>
                </a:lnTo>
                <a:close/>
              </a:path>
              <a:path w="2797809" h="412115">
                <a:moveTo>
                  <a:pt x="2787000" y="200529"/>
                </a:moveTo>
                <a:lnTo>
                  <a:pt x="26178" y="200529"/>
                </a:lnTo>
                <a:lnTo>
                  <a:pt x="26178" y="359278"/>
                </a:lnTo>
                <a:lnTo>
                  <a:pt x="36650" y="359278"/>
                </a:lnTo>
                <a:lnTo>
                  <a:pt x="36650" y="211001"/>
                </a:lnTo>
                <a:lnTo>
                  <a:pt x="31414" y="211001"/>
                </a:lnTo>
                <a:lnTo>
                  <a:pt x="36650" y="205765"/>
                </a:lnTo>
                <a:lnTo>
                  <a:pt x="2787000" y="205765"/>
                </a:lnTo>
                <a:lnTo>
                  <a:pt x="2787000" y="200529"/>
                </a:lnTo>
                <a:close/>
              </a:path>
              <a:path w="2797809" h="412115">
                <a:moveTo>
                  <a:pt x="62829" y="348807"/>
                </a:moveTo>
                <a:lnTo>
                  <a:pt x="36650" y="348807"/>
                </a:lnTo>
                <a:lnTo>
                  <a:pt x="36650" y="359278"/>
                </a:lnTo>
                <a:lnTo>
                  <a:pt x="57593" y="359278"/>
                </a:lnTo>
                <a:lnTo>
                  <a:pt x="62829" y="348807"/>
                </a:lnTo>
                <a:close/>
              </a:path>
              <a:path w="2797809" h="412115">
                <a:moveTo>
                  <a:pt x="36650" y="205765"/>
                </a:moveTo>
                <a:lnTo>
                  <a:pt x="31414" y="211001"/>
                </a:lnTo>
                <a:lnTo>
                  <a:pt x="36650" y="211001"/>
                </a:lnTo>
                <a:lnTo>
                  <a:pt x="36650" y="205765"/>
                </a:lnTo>
                <a:close/>
              </a:path>
              <a:path w="2797809" h="412115">
                <a:moveTo>
                  <a:pt x="2797472" y="200529"/>
                </a:moveTo>
                <a:lnTo>
                  <a:pt x="2792236" y="200529"/>
                </a:lnTo>
                <a:lnTo>
                  <a:pt x="2787000" y="205765"/>
                </a:lnTo>
                <a:lnTo>
                  <a:pt x="36650" y="205765"/>
                </a:lnTo>
                <a:lnTo>
                  <a:pt x="36650" y="211001"/>
                </a:lnTo>
                <a:lnTo>
                  <a:pt x="2797472" y="211001"/>
                </a:lnTo>
                <a:lnTo>
                  <a:pt x="2797472" y="200529"/>
                </a:lnTo>
                <a:close/>
              </a:path>
              <a:path w="2797809" h="412115">
                <a:moveTo>
                  <a:pt x="2797472" y="0"/>
                </a:moveTo>
                <a:lnTo>
                  <a:pt x="2787000" y="0"/>
                </a:lnTo>
                <a:lnTo>
                  <a:pt x="2787000" y="205765"/>
                </a:lnTo>
                <a:lnTo>
                  <a:pt x="2792236" y="200529"/>
                </a:lnTo>
                <a:lnTo>
                  <a:pt x="2797472" y="200529"/>
                </a:lnTo>
                <a:lnTo>
                  <a:pt x="2797472" y="0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701141" y="5333862"/>
            <a:ext cx="512665" cy="216855"/>
          </a:xfrm>
          <a:custGeom>
            <a:avLst/>
            <a:gdLst/>
            <a:ahLst/>
            <a:cxnLst/>
            <a:rect l="l" t="t" r="r" b="b"/>
            <a:pathLst>
              <a:path w="894715" h="378459">
                <a:moveTo>
                  <a:pt x="26178" y="315612"/>
                </a:moveTo>
                <a:lnTo>
                  <a:pt x="0" y="315612"/>
                </a:lnTo>
                <a:lnTo>
                  <a:pt x="31414" y="378441"/>
                </a:lnTo>
                <a:lnTo>
                  <a:pt x="57593" y="326083"/>
                </a:lnTo>
                <a:lnTo>
                  <a:pt x="26178" y="326083"/>
                </a:lnTo>
                <a:lnTo>
                  <a:pt x="26178" y="315612"/>
                </a:lnTo>
                <a:close/>
              </a:path>
              <a:path w="894715" h="378459">
                <a:moveTo>
                  <a:pt x="884007" y="183984"/>
                </a:moveTo>
                <a:lnTo>
                  <a:pt x="26178" y="183984"/>
                </a:lnTo>
                <a:lnTo>
                  <a:pt x="26178" y="326083"/>
                </a:lnTo>
                <a:lnTo>
                  <a:pt x="36650" y="326083"/>
                </a:lnTo>
                <a:lnTo>
                  <a:pt x="36650" y="194456"/>
                </a:lnTo>
                <a:lnTo>
                  <a:pt x="31414" y="194456"/>
                </a:lnTo>
                <a:lnTo>
                  <a:pt x="36650" y="189220"/>
                </a:lnTo>
                <a:lnTo>
                  <a:pt x="884007" y="189220"/>
                </a:lnTo>
                <a:lnTo>
                  <a:pt x="884007" y="183984"/>
                </a:lnTo>
                <a:close/>
              </a:path>
              <a:path w="894715" h="378459">
                <a:moveTo>
                  <a:pt x="62829" y="315612"/>
                </a:moveTo>
                <a:lnTo>
                  <a:pt x="36650" y="315612"/>
                </a:lnTo>
                <a:lnTo>
                  <a:pt x="36650" y="326083"/>
                </a:lnTo>
                <a:lnTo>
                  <a:pt x="57593" y="326083"/>
                </a:lnTo>
                <a:lnTo>
                  <a:pt x="62829" y="315612"/>
                </a:lnTo>
                <a:close/>
              </a:path>
              <a:path w="894715" h="378459">
                <a:moveTo>
                  <a:pt x="36650" y="189220"/>
                </a:moveTo>
                <a:lnTo>
                  <a:pt x="31414" y="194456"/>
                </a:lnTo>
                <a:lnTo>
                  <a:pt x="36650" y="194456"/>
                </a:lnTo>
                <a:lnTo>
                  <a:pt x="36650" y="189220"/>
                </a:lnTo>
                <a:close/>
              </a:path>
              <a:path w="894715" h="378459">
                <a:moveTo>
                  <a:pt x="894478" y="183984"/>
                </a:moveTo>
                <a:lnTo>
                  <a:pt x="889243" y="183984"/>
                </a:lnTo>
                <a:lnTo>
                  <a:pt x="884007" y="189220"/>
                </a:lnTo>
                <a:lnTo>
                  <a:pt x="36650" y="189220"/>
                </a:lnTo>
                <a:lnTo>
                  <a:pt x="36650" y="194456"/>
                </a:lnTo>
                <a:lnTo>
                  <a:pt x="894478" y="194456"/>
                </a:lnTo>
                <a:lnTo>
                  <a:pt x="894478" y="183984"/>
                </a:lnTo>
                <a:close/>
              </a:path>
              <a:path w="894715" h="378459">
                <a:moveTo>
                  <a:pt x="894478" y="0"/>
                </a:moveTo>
                <a:lnTo>
                  <a:pt x="884007" y="0"/>
                </a:lnTo>
                <a:lnTo>
                  <a:pt x="884007" y="189220"/>
                </a:lnTo>
                <a:lnTo>
                  <a:pt x="889243" y="183984"/>
                </a:lnTo>
                <a:lnTo>
                  <a:pt x="894478" y="183984"/>
                </a:lnTo>
                <a:lnTo>
                  <a:pt x="894478" y="0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207911" y="5333862"/>
            <a:ext cx="633463" cy="197571"/>
          </a:xfrm>
          <a:custGeom>
            <a:avLst/>
            <a:gdLst/>
            <a:ahLst/>
            <a:cxnLst/>
            <a:rect l="l" t="t" r="r" b="b"/>
            <a:pathLst>
              <a:path w="1105534" h="344804">
                <a:moveTo>
                  <a:pt x="1068620" y="281893"/>
                </a:moveTo>
                <a:lnTo>
                  <a:pt x="1042441" y="281893"/>
                </a:lnTo>
                <a:lnTo>
                  <a:pt x="1073856" y="344723"/>
                </a:lnTo>
                <a:lnTo>
                  <a:pt x="1100035" y="292365"/>
                </a:lnTo>
                <a:lnTo>
                  <a:pt x="1068620" y="292365"/>
                </a:lnTo>
                <a:lnTo>
                  <a:pt x="1068620" y="281893"/>
                </a:lnTo>
                <a:close/>
              </a:path>
              <a:path w="1105534" h="344804">
                <a:moveTo>
                  <a:pt x="1068620" y="172361"/>
                </a:moveTo>
                <a:lnTo>
                  <a:pt x="1068620" y="292365"/>
                </a:lnTo>
                <a:lnTo>
                  <a:pt x="1079092" y="292365"/>
                </a:lnTo>
                <a:lnTo>
                  <a:pt x="1079092" y="177597"/>
                </a:lnTo>
                <a:lnTo>
                  <a:pt x="1073856" y="177597"/>
                </a:lnTo>
                <a:lnTo>
                  <a:pt x="1068620" y="172361"/>
                </a:lnTo>
                <a:close/>
              </a:path>
              <a:path w="1105534" h="344804">
                <a:moveTo>
                  <a:pt x="1105271" y="281893"/>
                </a:moveTo>
                <a:lnTo>
                  <a:pt x="1079092" y="281893"/>
                </a:lnTo>
                <a:lnTo>
                  <a:pt x="1079092" y="292365"/>
                </a:lnTo>
                <a:lnTo>
                  <a:pt x="1100035" y="292365"/>
                </a:lnTo>
                <a:lnTo>
                  <a:pt x="1105271" y="281893"/>
                </a:lnTo>
                <a:close/>
              </a:path>
              <a:path w="1105534" h="344804">
                <a:moveTo>
                  <a:pt x="10471" y="0"/>
                </a:moveTo>
                <a:lnTo>
                  <a:pt x="0" y="0"/>
                </a:lnTo>
                <a:lnTo>
                  <a:pt x="0" y="177597"/>
                </a:lnTo>
                <a:lnTo>
                  <a:pt x="1068620" y="177597"/>
                </a:lnTo>
                <a:lnTo>
                  <a:pt x="1068620" y="172361"/>
                </a:lnTo>
                <a:lnTo>
                  <a:pt x="10471" y="172361"/>
                </a:lnTo>
                <a:lnTo>
                  <a:pt x="5235" y="167125"/>
                </a:lnTo>
                <a:lnTo>
                  <a:pt x="10471" y="167125"/>
                </a:lnTo>
                <a:lnTo>
                  <a:pt x="10471" y="0"/>
                </a:lnTo>
                <a:close/>
              </a:path>
              <a:path w="1105534" h="344804">
                <a:moveTo>
                  <a:pt x="1079092" y="167125"/>
                </a:moveTo>
                <a:lnTo>
                  <a:pt x="10471" y="167125"/>
                </a:lnTo>
                <a:lnTo>
                  <a:pt x="10471" y="172361"/>
                </a:lnTo>
                <a:lnTo>
                  <a:pt x="1068620" y="172361"/>
                </a:lnTo>
                <a:lnTo>
                  <a:pt x="1073856" y="177597"/>
                </a:lnTo>
                <a:lnTo>
                  <a:pt x="1079092" y="177597"/>
                </a:lnTo>
                <a:lnTo>
                  <a:pt x="1079092" y="167125"/>
                </a:lnTo>
                <a:close/>
              </a:path>
              <a:path w="1105534" h="344804">
                <a:moveTo>
                  <a:pt x="10471" y="167125"/>
                </a:moveTo>
                <a:lnTo>
                  <a:pt x="5235" y="167125"/>
                </a:lnTo>
                <a:lnTo>
                  <a:pt x="10471" y="172361"/>
                </a:lnTo>
                <a:lnTo>
                  <a:pt x="10471" y="167125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207911" y="5333862"/>
            <a:ext cx="1737385" cy="197571"/>
          </a:xfrm>
          <a:custGeom>
            <a:avLst/>
            <a:gdLst/>
            <a:ahLst/>
            <a:cxnLst/>
            <a:rect l="l" t="t" r="r" b="b"/>
            <a:pathLst>
              <a:path w="3032125" h="344804">
                <a:moveTo>
                  <a:pt x="2995174" y="281893"/>
                </a:moveTo>
                <a:lnTo>
                  <a:pt x="2968995" y="281893"/>
                </a:lnTo>
                <a:lnTo>
                  <a:pt x="3000410" y="344723"/>
                </a:lnTo>
                <a:lnTo>
                  <a:pt x="3026589" y="292365"/>
                </a:lnTo>
                <a:lnTo>
                  <a:pt x="2995174" y="292365"/>
                </a:lnTo>
                <a:lnTo>
                  <a:pt x="2995174" y="281893"/>
                </a:lnTo>
                <a:close/>
              </a:path>
              <a:path w="3032125" h="344804">
                <a:moveTo>
                  <a:pt x="2995174" y="172361"/>
                </a:moveTo>
                <a:lnTo>
                  <a:pt x="2995174" y="292365"/>
                </a:lnTo>
                <a:lnTo>
                  <a:pt x="3005646" y="292365"/>
                </a:lnTo>
                <a:lnTo>
                  <a:pt x="3005646" y="177597"/>
                </a:lnTo>
                <a:lnTo>
                  <a:pt x="3000410" y="177597"/>
                </a:lnTo>
                <a:lnTo>
                  <a:pt x="2995174" y="172361"/>
                </a:lnTo>
                <a:close/>
              </a:path>
              <a:path w="3032125" h="344804">
                <a:moveTo>
                  <a:pt x="3031825" y="281893"/>
                </a:moveTo>
                <a:lnTo>
                  <a:pt x="3005646" y="281893"/>
                </a:lnTo>
                <a:lnTo>
                  <a:pt x="3005646" y="292365"/>
                </a:lnTo>
                <a:lnTo>
                  <a:pt x="3026589" y="292365"/>
                </a:lnTo>
                <a:lnTo>
                  <a:pt x="3031825" y="281893"/>
                </a:lnTo>
                <a:close/>
              </a:path>
              <a:path w="3032125" h="344804">
                <a:moveTo>
                  <a:pt x="10471" y="0"/>
                </a:moveTo>
                <a:lnTo>
                  <a:pt x="0" y="0"/>
                </a:lnTo>
                <a:lnTo>
                  <a:pt x="0" y="177597"/>
                </a:lnTo>
                <a:lnTo>
                  <a:pt x="2995174" y="177597"/>
                </a:lnTo>
                <a:lnTo>
                  <a:pt x="2995174" y="172361"/>
                </a:lnTo>
                <a:lnTo>
                  <a:pt x="10471" y="172361"/>
                </a:lnTo>
                <a:lnTo>
                  <a:pt x="5235" y="167125"/>
                </a:lnTo>
                <a:lnTo>
                  <a:pt x="10471" y="167125"/>
                </a:lnTo>
                <a:lnTo>
                  <a:pt x="10471" y="0"/>
                </a:lnTo>
                <a:close/>
              </a:path>
              <a:path w="3032125" h="344804">
                <a:moveTo>
                  <a:pt x="3005646" y="167125"/>
                </a:moveTo>
                <a:lnTo>
                  <a:pt x="10471" y="167125"/>
                </a:lnTo>
                <a:lnTo>
                  <a:pt x="10471" y="172361"/>
                </a:lnTo>
                <a:lnTo>
                  <a:pt x="2995174" y="172361"/>
                </a:lnTo>
                <a:lnTo>
                  <a:pt x="3000410" y="177597"/>
                </a:lnTo>
                <a:lnTo>
                  <a:pt x="3005646" y="177597"/>
                </a:lnTo>
                <a:lnTo>
                  <a:pt x="3005646" y="167125"/>
                </a:lnTo>
                <a:close/>
              </a:path>
              <a:path w="3032125" h="344804">
                <a:moveTo>
                  <a:pt x="10471" y="167125"/>
                </a:moveTo>
                <a:lnTo>
                  <a:pt x="5235" y="167125"/>
                </a:lnTo>
                <a:lnTo>
                  <a:pt x="10471" y="172361"/>
                </a:lnTo>
                <a:lnTo>
                  <a:pt x="10471" y="167125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710824" y="5541946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1534185" y="0"/>
                </a:moveTo>
                <a:lnTo>
                  <a:pt x="294145" y="0"/>
                </a:lnTo>
                <a:lnTo>
                  <a:pt x="254239" y="3646"/>
                </a:lnTo>
                <a:lnTo>
                  <a:pt x="215963" y="14270"/>
                </a:lnTo>
                <a:lnTo>
                  <a:pt x="179667" y="31394"/>
                </a:lnTo>
                <a:lnTo>
                  <a:pt x="145701" y="54545"/>
                </a:lnTo>
                <a:lnTo>
                  <a:pt x="114418" y="83245"/>
                </a:lnTo>
                <a:lnTo>
                  <a:pt x="86167" y="117019"/>
                </a:lnTo>
                <a:lnTo>
                  <a:pt x="61300" y="155392"/>
                </a:lnTo>
                <a:lnTo>
                  <a:pt x="40168" y="197888"/>
                </a:lnTo>
                <a:lnTo>
                  <a:pt x="23120" y="244032"/>
                </a:lnTo>
                <a:lnTo>
                  <a:pt x="10509" y="293348"/>
                </a:lnTo>
                <a:lnTo>
                  <a:pt x="2685" y="345360"/>
                </a:lnTo>
                <a:lnTo>
                  <a:pt x="0" y="399593"/>
                </a:lnTo>
                <a:lnTo>
                  <a:pt x="2685" y="453816"/>
                </a:lnTo>
                <a:lnTo>
                  <a:pt x="10509" y="505821"/>
                </a:lnTo>
                <a:lnTo>
                  <a:pt x="23120" y="555133"/>
                </a:lnTo>
                <a:lnTo>
                  <a:pt x="40168" y="601275"/>
                </a:lnTo>
                <a:lnTo>
                  <a:pt x="61300" y="643773"/>
                </a:lnTo>
                <a:lnTo>
                  <a:pt x="86167" y="682148"/>
                </a:lnTo>
                <a:lnTo>
                  <a:pt x="114418" y="715926"/>
                </a:lnTo>
                <a:lnTo>
                  <a:pt x="145701" y="744631"/>
                </a:lnTo>
                <a:lnTo>
                  <a:pt x="179667" y="767785"/>
                </a:lnTo>
                <a:lnTo>
                  <a:pt x="215963" y="784913"/>
                </a:lnTo>
                <a:lnTo>
                  <a:pt x="254239" y="795540"/>
                </a:lnTo>
                <a:lnTo>
                  <a:pt x="294145" y="799187"/>
                </a:lnTo>
                <a:lnTo>
                  <a:pt x="1534185" y="799187"/>
                </a:lnTo>
                <a:lnTo>
                  <a:pt x="1574091" y="795540"/>
                </a:lnTo>
                <a:lnTo>
                  <a:pt x="1612367" y="784913"/>
                </a:lnTo>
                <a:lnTo>
                  <a:pt x="1648663" y="767785"/>
                </a:lnTo>
                <a:lnTo>
                  <a:pt x="1682629" y="744631"/>
                </a:lnTo>
                <a:lnTo>
                  <a:pt x="1713912" y="715926"/>
                </a:lnTo>
                <a:lnTo>
                  <a:pt x="1742163" y="682148"/>
                </a:lnTo>
                <a:lnTo>
                  <a:pt x="1767030" y="643773"/>
                </a:lnTo>
                <a:lnTo>
                  <a:pt x="1788162" y="601275"/>
                </a:lnTo>
                <a:lnTo>
                  <a:pt x="1805210" y="555133"/>
                </a:lnTo>
                <a:lnTo>
                  <a:pt x="1817821" y="505821"/>
                </a:lnTo>
                <a:lnTo>
                  <a:pt x="1825645" y="453816"/>
                </a:lnTo>
                <a:lnTo>
                  <a:pt x="1828330" y="399593"/>
                </a:lnTo>
                <a:lnTo>
                  <a:pt x="1825645" y="345360"/>
                </a:lnTo>
                <a:lnTo>
                  <a:pt x="1817821" y="293348"/>
                </a:lnTo>
                <a:lnTo>
                  <a:pt x="1805210" y="244032"/>
                </a:lnTo>
                <a:lnTo>
                  <a:pt x="1788162" y="197888"/>
                </a:lnTo>
                <a:lnTo>
                  <a:pt x="1767030" y="155392"/>
                </a:lnTo>
                <a:lnTo>
                  <a:pt x="1742163" y="117019"/>
                </a:lnTo>
                <a:lnTo>
                  <a:pt x="1713912" y="83245"/>
                </a:lnTo>
                <a:lnTo>
                  <a:pt x="1682629" y="54545"/>
                </a:lnTo>
                <a:lnTo>
                  <a:pt x="1648663" y="31394"/>
                </a:lnTo>
                <a:lnTo>
                  <a:pt x="1612367" y="14270"/>
                </a:lnTo>
                <a:lnTo>
                  <a:pt x="1574091" y="3646"/>
                </a:lnTo>
                <a:lnTo>
                  <a:pt x="153418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710824" y="5541946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294145" y="0"/>
                </a:moveTo>
                <a:lnTo>
                  <a:pt x="1534185" y="0"/>
                </a:lnTo>
                <a:lnTo>
                  <a:pt x="1574091" y="3646"/>
                </a:lnTo>
                <a:lnTo>
                  <a:pt x="1612367" y="14270"/>
                </a:lnTo>
                <a:lnTo>
                  <a:pt x="1648663" y="31394"/>
                </a:lnTo>
                <a:lnTo>
                  <a:pt x="1682629" y="54545"/>
                </a:lnTo>
                <a:lnTo>
                  <a:pt x="1713912" y="83245"/>
                </a:lnTo>
                <a:lnTo>
                  <a:pt x="1742163" y="117019"/>
                </a:lnTo>
                <a:lnTo>
                  <a:pt x="1767030" y="155392"/>
                </a:lnTo>
                <a:lnTo>
                  <a:pt x="1788162" y="197888"/>
                </a:lnTo>
                <a:lnTo>
                  <a:pt x="1805210" y="244032"/>
                </a:lnTo>
                <a:lnTo>
                  <a:pt x="1817821" y="293348"/>
                </a:lnTo>
                <a:lnTo>
                  <a:pt x="1825644" y="345360"/>
                </a:lnTo>
                <a:lnTo>
                  <a:pt x="1828330" y="399593"/>
                </a:lnTo>
                <a:lnTo>
                  <a:pt x="1825644" y="453816"/>
                </a:lnTo>
                <a:lnTo>
                  <a:pt x="1817821" y="505821"/>
                </a:lnTo>
                <a:lnTo>
                  <a:pt x="1805210" y="555133"/>
                </a:lnTo>
                <a:lnTo>
                  <a:pt x="1788162" y="601275"/>
                </a:lnTo>
                <a:lnTo>
                  <a:pt x="1767030" y="643773"/>
                </a:lnTo>
                <a:lnTo>
                  <a:pt x="1742163" y="682148"/>
                </a:lnTo>
                <a:lnTo>
                  <a:pt x="1713912" y="715926"/>
                </a:lnTo>
                <a:lnTo>
                  <a:pt x="1682629" y="744631"/>
                </a:lnTo>
                <a:lnTo>
                  <a:pt x="1648663" y="767785"/>
                </a:lnTo>
                <a:lnTo>
                  <a:pt x="1612367" y="784913"/>
                </a:lnTo>
                <a:lnTo>
                  <a:pt x="1574091" y="795540"/>
                </a:lnTo>
                <a:lnTo>
                  <a:pt x="1534185" y="799187"/>
                </a:lnTo>
                <a:lnTo>
                  <a:pt x="294145" y="799187"/>
                </a:lnTo>
                <a:lnTo>
                  <a:pt x="254239" y="795540"/>
                </a:lnTo>
                <a:lnTo>
                  <a:pt x="215963" y="784913"/>
                </a:lnTo>
                <a:lnTo>
                  <a:pt x="179667" y="767785"/>
                </a:lnTo>
                <a:lnTo>
                  <a:pt x="145701" y="744631"/>
                </a:lnTo>
                <a:lnTo>
                  <a:pt x="114418" y="715926"/>
                </a:lnTo>
                <a:lnTo>
                  <a:pt x="86167" y="682148"/>
                </a:lnTo>
                <a:lnTo>
                  <a:pt x="61300" y="643773"/>
                </a:lnTo>
                <a:lnTo>
                  <a:pt x="40168" y="601275"/>
                </a:lnTo>
                <a:lnTo>
                  <a:pt x="23120" y="555133"/>
                </a:lnTo>
                <a:lnTo>
                  <a:pt x="10509" y="505821"/>
                </a:lnTo>
                <a:lnTo>
                  <a:pt x="2685" y="453816"/>
                </a:lnTo>
                <a:lnTo>
                  <a:pt x="0" y="399593"/>
                </a:lnTo>
                <a:lnTo>
                  <a:pt x="2685" y="345360"/>
                </a:lnTo>
                <a:lnTo>
                  <a:pt x="10509" y="293348"/>
                </a:lnTo>
                <a:lnTo>
                  <a:pt x="23120" y="244032"/>
                </a:lnTo>
                <a:lnTo>
                  <a:pt x="40168" y="197888"/>
                </a:lnTo>
                <a:lnTo>
                  <a:pt x="61300" y="155392"/>
                </a:lnTo>
                <a:lnTo>
                  <a:pt x="86167" y="117019"/>
                </a:lnTo>
                <a:lnTo>
                  <a:pt x="114418" y="83245"/>
                </a:lnTo>
                <a:lnTo>
                  <a:pt x="145701" y="54545"/>
                </a:lnTo>
                <a:lnTo>
                  <a:pt x="179667" y="31394"/>
                </a:lnTo>
                <a:lnTo>
                  <a:pt x="215963" y="14270"/>
                </a:lnTo>
                <a:lnTo>
                  <a:pt x="254239" y="3646"/>
                </a:lnTo>
                <a:lnTo>
                  <a:pt x="294145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953991" y="5620927"/>
            <a:ext cx="591257" cy="281730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888" spc="-23" dirty="0">
                <a:solidFill>
                  <a:srgbClr val="FFFFFF"/>
                </a:solidFill>
                <a:latin typeface="Lucida Sans"/>
                <a:cs typeface="Lucida Sans"/>
              </a:rPr>
              <a:t>Vergleichs-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29472" defTabSz="523951">
              <a:spcBef>
                <a:spcPts val="11"/>
              </a:spcBef>
            </a:pPr>
            <a:r>
              <a:rPr sz="888" spc="-11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814605" y="5523227"/>
            <a:ext cx="1047889" cy="457360"/>
          </a:xfrm>
          <a:custGeom>
            <a:avLst/>
            <a:gdLst/>
            <a:ahLst/>
            <a:cxnLst/>
            <a:rect l="l" t="t" r="r" b="b"/>
            <a:pathLst>
              <a:path w="1828800" h="798195">
                <a:moveTo>
                  <a:pt x="1534185" y="0"/>
                </a:moveTo>
                <a:lnTo>
                  <a:pt x="294145" y="0"/>
                </a:lnTo>
                <a:lnTo>
                  <a:pt x="254239" y="3642"/>
                </a:lnTo>
                <a:lnTo>
                  <a:pt x="215963" y="14252"/>
                </a:lnTo>
                <a:lnTo>
                  <a:pt x="179667" y="31355"/>
                </a:lnTo>
                <a:lnTo>
                  <a:pt x="145701" y="54475"/>
                </a:lnTo>
                <a:lnTo>
                  <a:pt x="114418" y="83136"/>
                </a:lnTo>
                <a:lnTo>
                  <a:pt x="86167" y="116862"/>
                </a:lnTo>
                <a:lnTo>
                  <a:pt x="61300" y="155178"/>
                </a:lnTo>
                <a:lnTo>
                  <a:pt x="40168" y="197609"/>
                </a:lnTo>
                <a:lnTo>
                  <a:pt x="23120" y="243679"/>
                </a:lnTo>
                <a:lnTo>
                  <a:pt x="10509" y="292912"/>
                </a:lnTo>
                <a:lnTo>
                  <a:pt x="2685" y="344832"/>
                </a:lnTo>
                <a:lnTo>
                  <a:pt x="0" y="398965"/>
                </a:lnTo>
                <a:lnTo>
                  <a:pt x="2685" y="453098"/>
                </a:lnTo>
                <a:lnTo>
                  <a:pt x="10509" y="505019"/>
                </a:lnTo>
                <a:lnTo>
                  <a:pt x="23120" y="554252"/>
                </a:lnTo>
                <a:lnTo>
                  <a:pt x="40168" y="600321"/>
                </a:lnTo>
                <a:lnTo>
                  <a:pt x="61300" y="642752"/>
                </a:lnTo>
                <a:lnTo>
                  <a:pt x="86167" y="681068"/>
                </a:lnTo>
                <a:lnTo>
                  <a:pt x="114418" y="714795"/>
                </a:lnTo>
                <a:lnTo>
                  <a:pt x="145701" y="743456"/>
                </a:lnTo>
                <a:lnTo>
                  <a:pt x="179667" y="766575"/>
                </a:lnTo>
                <a:lnTo>
                  <a:pt x="215963" y="783678"/>
                </a:lnTo>
                <a:lnTo>
                  <a:pt x="254239" y="794288"/>
                </a:lnTo>
                <a:lnTo>
                  <a:pt x="294145" y="797931"/>
                </a:lnTo>
                <a:lnTo>
                  <a:pt x="1534185" y="797931"/>
                </a:lnTo>
                <a:lnTo>
                  <a:pt x="1574091" y="794288"/>
                </a:lnTo>
                <a:lnTo>
                  <a:pt x="1612367" y="783678"/>
                </a:lnTo>
                <a:lnTo>
                  <a:pt x="1648663" y="766575"/>
                </a:lnTo>
                <a:lnTo>
                  <a:pt x="1682629" y="743456"/>
                </a:lnTo>
                <a:lnTo>
                  <a:pt x="1713912" y="714795"/>
                </a:lnTo>
                <a:lnTo>
                  <a:pt x="1742163" y="681068"/>
                </a:lnTo>
                <a:lnTo>
                  <a:pt x="1767030" y="642752"/>
                </a:lnTo>
                <a:lnTo>
                  <a:pt x="1788162" y="600321"/>
                </a:lnTo>
                <a:lnTo>
                  <a:pt x="1805210" y="554252"/>
                </a:lnTo>
                <a:lnTo>
                  <a:pt x="1817821" y="505019"/>
                </a:lnTo>
                <a:lnTo>
                  <a:pt x="1825645" y="453098"/>
                </a:lnTo>
                <a:lnTo>
                  <a:pt x="1828330" y="398965"/>
                </a:lnTo>
                <a:lnTo>
                  <a:pt x="1825645" y="344832"/>
                </a:lnTo>
                <a:lnTo>
                  <a:pt x="1817821" y="292912"/>
                </a:lnTo>
                <a:lnTo>
                  <a:pt x="1805210" y="243679"/>
                </a:lnTo>
                <a:lnTo>
                  <a:pt x="1788162" y="197609"/>
                </a:lnTo>
                <a:lnTo>
                  <a:pt x="1767030" y="155178"/>
                </a:lnTo>
                <a:lnTo>
                  <a:pt x="1742163" y="116862"/>
                </a:lnTo>
                <a:lnTo>
                  <a:pt x="1713912" y="83136"/>
                </a:lnTo>
                <a:lnTo>
                  <a:pt x="1682629" y="54475"/>
                </a:lnTo>
                <a:lnTo>
                  <a:pt x="1648663" y="31355"/>
                </a:lnTo>
                <a:lnTo>
                  <a:pt x="1612367" y="14252"/>
                </a:lnTo>
                <a:lnTo>
                  <a:pt x="1574091" y="3642"/>
                </a:lnTo>
                <a:lnTo>
                  <a:pt x="153418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814605" y="5523227"/>
            <a:ext cx="1047889" cy="457360"/>
          </a:xfrm>
          <a:custGeom>
            <a:avLst/>
            <a:gdLst/>
            <a:ahLst/>
            <a:cxnLst/>
            <a:rect l="l" t="t" r="r" b="b"/>
            <a:pathLst>
              <a:path w="1828800" h="798195">
                <a:moveTo>
                  <a:pt x="294145" y="0"/>
                </a:moveTo>
                <a:lnTo>
                  <a:pt x="1534185" y="0"/>
                </a:lnTo>
                <a:lnTo>
                  <a:pt x="1574091" y="3642"/>
                </a:lnTo>
                <a:lnTo>
                  <a:pt x="1612367" y="14252"/>
                </a:lnTo>
                <a:lnTo>
                  <a:pt x="1648663" y="31355"/>
                </a:lnTo>
                <a:lnTo>
                  <a:pt x="1682629" y="54475"/>
                </a:lnTo>
                <a:lnTo>
                  <a:pt x="1713912" y="83136"/>
                </a:lnTo>
                <a:lnTo>
                  <a:pt x="1742163" y="116862"/>
                </a:lnTo>
                <a:lnTo>
                  <a:pt x="1767030" y="155178"/>
                </a:lnTo>
                <a:lnTo>
                  <a:pt x="1788162" y="197609"/>
                </a:lnTo>
                <a:lnTo>
                  <a:pt x="1805210" y="243679"/>
                </a:lnTo>
                <a:lnTo>
                  <a:pt x="1817821" y="292912"/>
                </a:lnTo>
                <a:lnTo>
                  <a:pt x="1825644" y="344832"/>
                </a:lnTo>
                <a:lnTo>
                  <a:pt x="1828330" y="398965"/>
                </a:lnTo>
                <a:lnTo>
                  <a:pt x="1825644" y="453098"/>
                </a:lnTo>
                <a:lnTo>
                  <a:pt x="1817821" y="505019"/>
                </a:lnTo>
                <a:lnTo>
                  <a:pt x="1805210" y="554252"/>
                </a:lnTo>
                <a:lnTo>
                  <a:pt x="1788162" y="600321"/>
                </a:lnTo>
                <a:lnTo>
                  <a:pt x="1767030" y="642752"/>
                </a:lnTo>
                <a:lnTo>
                  <a:pt x="1742163" y="681068"/>
                </a:lnTo>
                <a:lnTo>
                  <a:pt x="1713912" y="714795"/>
                </a:lnTo>
                <a:lnTo>
                  <a:pt x="1682629" y="743456"/>
                </a:lnTo>
                <a:lnTo>
                  <a:pt x="1648663" y="766575"/>
                </a:lnTo>
                <a:lnTo>
                  <a:pt x="1612367" y="783678"/>
                </a:lnTo>
                <a:lnTo>
                  <a:pt x="1574091" y="794288"/>
                </a:lnTo>
                <a:lnTo>
                  <a:pt x="1534185" y="797931"/>
                </a:lnTo>
                <a:lnTo>
                  <a:pt x="294145" y="797931"/>
                </a:lnTo>
                <a:lnTo>
                  <a:pt x="254239" y="794288"/>
                </a:lnTo>
                <a:lnTo>
                  <a:pt x="215963" y="783678"/>
                </a:lnTo>
                <a:lnTo>
                  <a:pt x="179667" y="766575"/>
                </a:lnTo>
                <a:lnTo>
                  <a:pt x="145701" y="743456"/>
                </a:lnTo>
                <a:lnTo>
                  <a:pt x="114418" y="714795"/>
                </a:lnTo>
                <a:lnTo>
                  <a:pt x="86167" y="681068"/>
                </a:lnTo>
                <a:lnTo>
                  <a:pt x="61300" y="642752"/>
                </a:lnTo>
                <a:lnTo>
                  <a:pt x="40168" y="600321"/>
                </a:lnTo>
                <a:lnTo>
                  <a:pt x="23120" y="554252"/>
                </a:lnTo>
                <a:lnTo>
                  <a:pt x="10509" y="505019"/>
                </a:lnTo>
                <a:lnTo>
                  <a:pt x="2685" y="453098"/>
                </a:lnTo>
                <a:lnTo>
                  <a:pt x="0" y="398965"/>
                </a:lnTo>
                <a:lnTo>
                  <a:pt x="2685" y="344832"/>
                </a:lnTo>
                <a:lnTo>
                  <a:pt x="10509" y="292912"/>
                </a:lnTo>
                <a:lnTo>
                  <a:pt x="23120" y="243679"/>
                </a:lnTo>
                <a:lnTo>
                  <a:pt x="40168" y="197609"/>
                </a:lnTo>
                <a:lnTo>
                  <a:pt x="61300" y="155178"/>
                </a:lnTo>
                <a:lnTo>
                  <a:pt x="86167" y="116862"/>
                </a:lnTo>
                <a:lnTo>
                  <a:pt x="114418" y="83136"/>
                </a:lnTo>
                <a:lnTo>
                  <a:pt x="145701" y="54475"/>
                </a:lnTo>
                <a:lnTo>
                  <a:pt x="179667" y="31355"/>
                </a:lnTo>
                <a:lnTo>
                  <a:pt x="215963" y="14252"/>
                </a:lnTo>
                <a:lnTo>
                  <a:pt x="254239" y="3642"/>
                </a:lnTo>
                <a:lnTo>
                  <a:pt x="294145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913170" y="5601930"/>
            <a:ext cx="849954" cy="273417"/>
          </a:xfrm>
          <a:prstGeom prst="rect">
            <a:avLst/>
          </a:prstGeom>
        </p:spPr>
        <p:txBody>
          <a:bodyPr vert="horz" wrap="square" lIns="0" tIns="6549" rIns="0" bIns="0" rtlCol="0">
            <a:spAutoFit/>
          </a:bodyPr>
          <a:lstStyle/>
          <a:p>
            <a:pPr marL="7277" marR="2911" indent="213583" defTabSz="523951">
              <a:lnSpc>
                <a:spcPct val="101099"/>
              </a:lnSpc>
              <a:spcBef>
                <a:spcPts val="52"/>
              </a:spcBef>
            </a:pPr>
            <a:r>
              <a:rPr sz="888" spc="-14" dirty="0">
                <a:solidFill>
                  <a:srgbClr val="FFFFFF"/>
                </a:solidFill>
                <a:latin typeface="Lucida Sans"/>
                <a:cs typeface="Lucida Sans"/>
              </a:rPr>
              <a:t>Prozess  </a:t>
            </a:r>
            <a:r>
              <a:rPr sz="888" spc="-3" dirty="0">
                <a:solidFill>
                  <a:srgbClr val="FFFFFF"/>
                </a:solidFill>
                <a:latin typeface="Lucida Sans"/>
                <a:cs typeface="Lucida Sans"/>
              </a:rPr>
              <a:t>berü</a:t>
            </a:r>
            <a:r>
              <a:rPr sz="888" spc="-37" dirty="0">
                <a:solidFill>
                  <a:srgbClr val="FFFFFF"/>
                </a:solidFill>
                <a:latin typeface="Lucida Sans"/>
                <a:cs typeface="Lucida Sans"/>
              </a:rPr>
              <a:t>cks</a:t>
            </a:r>
            <a:r>
              <a:rPr sz="888" spc="-29" dirty="0">
                <a:solidFill>
                  <a:srgbClr val="FFFFFF"/>
                </a:solidFill>
                <a:latin typeface="Lucida Sans"/>
                <a:cs typeface="Lucida Sans"/>
              </a:rPr>
              <a:t>ichtig</a:t>
            </a:r>
            <a:r>
              <a:rPr sz="888" dirty="0">
                <a:solidFill>
                  <a:srgbClr val="FFFFFF"/>
                </a:solidFill>
                <a:latin typeface="Lucida Sans"/>
                <a:cs typeface="Lucida Sans"/>
              </a:rPr>
              <a:t>en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216273" y="5364103"/>
            <a:ext cx="825213" cy="178651"/>
          </a:xfrm>
          <a:custGeom>
            <a:avLst/>
            <a:gdLst/>
            <a:ahLst/>
            <a:cxnLst/>
            <a:rect l="l" t="t" r="r" b="b"/>
            <a:pathLst>
              <a:path w="1440179" h="311784">
                <a:moveTo>
                  <a:pt x="26178" y="248384"/>
                </a:moveTo>
                <a:lnTo>
                  <a:pt x="0" y="248384"/>
                </a:lnTo>
                <a:lnTo>
                  <a:pt x="31414" y="311214"/>
                </a:lnTo>
                <a:lnTo>
                  <a:pt x="57593" y="258856"/>
                </a:lnTo>
                <a:lnTo>
                  <a:pt x="26178" y="258856"/>
                </a:lnTo>
                <a:lnTo>
                  <a:pt x="26178" y="248384"/>
                </a:lnTo>
                <a:close/>
              </a:path>
              <a:path w="1440179" h="311784">
                <a:moveTo>
                  <a:pt x="1429469" y="150371"/>
                </a:moveTo>
                <a:lnTo>
                  <a:pt x="26178" y="150371"/>
                </a:lnTo>
                <a:lnTo>
                  <a:pt x="26178" y="258856"/>
                </a:lnTo>
                <a:lnTo>
                  <a:pt x="36650" y="258856"/>
                </a:lnTo>
                <a:lnTo>
                  <a:pt x="36650" y="160842"/>
                </a:lnTo>
                <a:lnTo>
                  <a:pt x="31414" y="160842"/>
                </a:lnTo>
                <a:lnTo>
                  <a:pt x="36650" y="155607"/>
                </a:lnTo>
                <a:lnTo>
                  <a:pt x="1429469" y="155607"/>
                </a:lnTo>
                <a:lnTo>
                  <a:pt x="1429469" y="150371"/>
                </a:lnTo>
                <a:close/>
              </a:path>
              <a:path w="1440179" h="311784">
                <a:moveTo>
                  <a:pt x="62829" y="248384"/>
                </a:moveTo>
                <a:lnTo>
                  <a:pt x="36650" y="248384"/>
                </a:lnTo>
                <a:lnTo>
                  <a:pt x="36650" y="258856"/>
                </a:lnTo>
                <a:lnTo>
                  <a:pt x="57593" y="258856"/>
                </a:lnTo>
                <a:lnTo>
                  <a:pt x="62829" y="248384"/>
                </a:lnTo>
                <a:close/>
              </a:path>
              <a:path w="1440179" h="311784">
                <a:moveTo>
                  <a:pt x="36650" y="155607"/>
                </a:moveTo>
                <a:lnTo>
                  <a:pt x="31414" y="160842"/>
                </a:lnTo>
                <a:lnTo>
                  <a:pt x="36650" y="160842"/>
                </a:lnTo>
                <a:lnTo>
                  <a:pt x="36650" y="155607"/>
                </a:lnTo>
                <a:close/>
              </a:path>
              <a:path w="1440179" h="311784">
                <a:moveTo>
                  <a:pt x="1439941" y="150371"/>
                </a:moveTo>
                <a:lnTo>
                  <a:pt x="1434705" y="150371"/>
                </a:lnTo>
                <a:lnTo>
                  <a:pt x="1429469" y="155607"/>
                </a:lnTo>
                <a:lnTo>
                  <a:pt x="36650" y="155607"/>
                </a:lnTo>
                <a:lnTo>
                  <a:pt x="36650" y="160842"/>
                </a:lnTo>
                <a:lnTo>
                  <a:pt x="1439941" y="160842"/>
                </a:lnTo>
                <a:lnTo>
                  <a:pt x="1439941" y="150371"/>
                </a:lnTo>
                <a:close/>
              </a:path>
              <a:path w="1440179" h="311784">
                <a:moveTo>
                  <a:pt x="1439941" y="0"/>
                </a:moveTo>
                <a:lnTo>
                  <a:pt x="1429469" y="0"/>
                </a:lnTo>
                <a:lnTo>
                  <a:pt x="1429469" y="155607"/>
                </a:lnTo>
                <a:lnTo>
                  <a:pt x="1434705" y="150371"/>
                </a:lnTo>
                <a:lnTo>
                  <a:pt x="1439941" y="150371"/>
                </a:lnTo>
                <a:lnTo>
                  <a:pt x="1439941" y="0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035530" y="5364103"/>
            <a:ext cx="320916" cy="159366"/>
          </a:xfrm>
          <a:custGeom>
            <a:avLst/>
            <a:gdLst/>
            <a:ahLst/>
            <a:cxnLst/>
            <a:rect l="l" t="t" r="r" b="b"/>
            <a:pathLst>
              <a:path w="560070" h="278129">
                <a:moveTo>
                  <a:pt x="523262" y="214771"/>
                </a:moveTo>
                <a:lnTo>
                  <a:pt x="497084" y="214771"/>
                </a:lnTo>
                <a:lnTo>
                  <a:pt x="528498" y="277600"/>
                </a:lnTo>
                <a:lnTo>
                  <a:pt x="554677" y="225242"/>
                </a:lnTo>
                <a:lnTo>
                  <a:pt x="523262" y="225242"/>
                </a:lnTo>
                <a:lnTo>
                  <a:pt x="523262" y="214771"/>
                </a:lnTo>
                <a:close/>
              </a:path>
              <a:path w="560070" h="278129">
                <a:moveTo>
                  <a:pt x="523262" y="138747"/>
                </a:moveTo>
                <a:lnTo>
                  <a:pt x="523262" y="225242"/>
                </a:lnTo>
                <a:lnTo>
                  <a:pt x="533734" y="225242"/>
                </a:lnTo>
                <a:lnTo>
                  <a:pt x="533734" y="143983"/>
                </a:lnTo>
                <a:lnTo>
                  <a:pt x="528498" y="143983"/>
                </a:lnTo>
                <a:lnTo>
                  <a:pt x="523262" y="138747"/>
                </a:lnTo>
                <a:close/>
              </a:path>
              <a:path w="560070" h="278129">
                <a:moveTo>
                  <a:pt x="559913" y="214771"/>
                </a:moveTo>
                <a:lnTo>
                  <a:pt x="533734" y="214771"/>
                </a:lnTo>
                <a:lnTo>
                  <a:pt x="533734" y="225242"/>
                </a:lnTo>
                <a:lnTo>
                  <a:pt x="554677" y="225242"/>
                </a:lnTo>
                <a:lnTo>
                  <a:pt x="559913" y="214771"/>
                </a:lnTo>
                <a:close/>
              </a:path>
              <a:path w="560070" h="278129">
                <a:moveTo>
                  <a:pt x="10471" y="0"/>
                </a:moveTo>
                <a:lnTo>
                  <a:pt x="0" y="0"/>
                </a:lnTo>
                <a:lnTo>
                  <a:pt x="0" y="143983"/>
                </a:lnTo>
                <a:lnTo>
                  <a:pt x="523262" y="143983"/>
                </a:lnTo>
                <a:lnTo>
                  <a:pt x="523262" y="138747"/>
                </a:lnTo>
                <a:lnTo>
                  <a:pt x="10471" y="138747"/>
                </a:lnTo>
                <a:lnTo>
                  <a:pt x="5235" y="133512"/>
                </a:lnTo>
                <a:lnTo>
                  <a:pt x="10471" y="133512"/>
                </a:lnTo>
                <a:lnTo>
                  <a:pt x="10471" y="0"/>
                </a:lnTo>
                <a:close/>
              </a:path>
              <a:path w="560070" h="278129">
                <a:moveTo>
                  <a:pt x="533734" y="133512"/>
                </a:moveTo>
                <a:lnTo>
                  <a:pt x="10471" y="133512"/>
                </a:lnTo>
                <a:lnTo>
                  <a:pt x="10471" y="138747"/>
                </a:lnTo>
                <a:lnTo>
                  <a:pt x="523262" y="138747"/>
                </a:lnTo>
                <a:lnTo>
                  <a:pt x="528498" y="143983"/>
                </a:lnTo>
                <a:lnTo>
                  <a:pt x="533734" y="143983"/>
                </a:lnTo>
                <a:lnTo>
                  <a:pt x="533734" y="133512"/>
                </a:lnTo>
                <a:close/>
              </a:path>
              <a:path w="560070" h="278129">
                <a:moveTo>
                  <a:pt x="10471" y="133512"/>
                </a:moveTo>
                <a:lnTo>
                  <a:pt x="5235" y="133512"/>
                </a:lnTo>
                <a:lnTo>
                  <a:pt x="10471" y="138747"/>
                </a:lnTo>
                <a:lnTo>
                  <a:pt x="10471" y="133512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32632" y="5978250"/>
            <a:ext cx="2051388" cy="266321"/>
          </a:xfrm>
          <a:prstGeom prst="rect">
            <a:avLst/>
          </a:prstGeom>
        </p:spPr>
        <p:txBody>
          <a:bodyPr vert="horz" wrap="square" lIns="0" tIns="14190" rIns="0" bIns="0" rtlCol="0">
            <a:spAutoFit/>
          </a:bodyPr>
          <a:lstStyle/>
          <a:p>
            <a:pPr marL="7277" marR="2911" defTabSz="523951">
              <a:lnSpc>
                <a:spcPct val="102400"/>
              </a:lnSpc>
              <a:spcBef>
                <a:spcPts val="112"/>
              </a:spcBef>
            </a:pPr>
            <a:r>
              <a:rPr sz="831" u="sng" spc="-6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Creative </a:t>
            </a:r>
            <a:r>
              <a:rPr sz="831" u="sng" spc="-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Commons </a:t>
            </a:r>
            <a:r>
              <a:rPr sz="831" u="sng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Namensnennung</a:t>
            </a:r>
            <a:r>
              <a:rPr sz="831" u="sng" spc="-140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831" u="sng" spc="-40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4.0 </a:t>
            </a:r>
            <a:r>
              <a:rPr sz="831" spc="-40" dirty="0">
                <a:solidFill>
                  <a:srgbClr val="0761C7"/>
                </a:solidFill>
                <a:latin typeface="Lucida Sans"/>
                <a:cs typeface="Lucida Sans"/>
              </a:rPr>
              <a:t> </a:t>
            </a:r>
            <a:r>
              <a:rPr sz="831" u="sng" spc="-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International</a:t>
            </a:r>
            <a:r>
              <a:rPr sz="831" u="sng" spc="-52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831" u="sng" spc="-32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Lizenz</a:t>
            </a:r>
            <a:r>
              <a:rPr sz="831" spc="-32" dirty="0">
                <a:solidFill>
                  <a:srgbClr val="FFFFFF"/>
                </a:solidFill>
                <a:latin typeface="Lucida Sans"/>
                <a:cs typeface="Lucida Sans"/>
              </a:rPr>
              <a:t>.</a:t>
            </a:r>
            <a:endParaRPr sz="831">
              <a:solidFill>
                <a:prstClr val="black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540000" y="2207172"/>
            <a:ext cx="10079640" cy="36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de-DE" sz="2000" strike="noStrike" spc="-1" dirty="0">
                <a:solidFill>
                  <a:schemeClr val="bg1"/>
                </a:solidFill>
                <a:latin typeface="Arial"/>
              </a:rPr>
              <a:t>Organisatorisches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de-DE" sz="2000" strike="noStrike" spc="-1" dirty="0">
                <a:solidFill>
                  <a:schemeClr val="bg1"/>
                </a:solidFill>
                <a:latin typeface="Arial"/>
              </a:rPr>
              <a:t>Allgemeines zu </a:t>
            </a:r>
            <a:r>
              <a:rPr lang="de-DE" sz="2000" spc="-1" dirty="0">
                <a:solidFill>
                  <a:schemeClr val="bg1"/>
                </a:solidFill>
                <a:latin typeface="Arial"/>
              </a:rPr>
              <a:t>LLMs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de-DE" sz="2000" strike="noStrike" spc="-1" dirty="0">
                <a:solidFill>
                  <a:schemeClr val="bg1"/>
                </a:solidFill>
                <a:latin typeface="Arial"/>
              </a:rPr>
              <a:t>Prüfen mit und trotz KI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de-DE" sz="2000" spc="-1" dirty="0">
                <a:solidFill>
                  <a:schemeClr val="bg1"/>
                </a:solidFill>
                <a:latin typeface="Arial"/>
              </a:rPr>
              <a:t>Aufgaben mit und trotz KI</a:t>
            </a:r>
            <a:endParaRPr lang="de-DE" sz="200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540000" y="1260000"/>
            <a:ext cx="10601476" cy="8052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3200" b="1" strike="noStrike" spc="-1" dirty="0">
                <a:solidFill>
                  <a:schemeClr val="bg1"/>
                </a:solidFill>
                <a:latin typeface="Arial"/>
              </a:rPr>
              <a:t>Fahrplan für heute</a:t>
            </a:r>
          </a:p>
        </p:txBody>
      </p:sp>
    </p:spTree>
    <p:extLst>
      <p:ext uri="{BB962C8B-B14F-4D97-AF65-F5344CB8AC3E}">
        <p14:creationId xmlns:p14="http://schemas.microsoft.com/office/powerpoint/2010/main" val="28318495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2670" y="659780"/>
            <a:ext cx="3875370" cy="1610527"/>
          </a:xfrm>
          <a:prstGeom prst="rect">
            <a:avLst/>
          </a:prstGeom>
        </p:spPr>
        <p:txBody>
          <a:bodyPr vert="horz" wrap="square" lIns="0" tIns="70951" rIns="0" bIns="0" rtlCol="0">
            <a:spAutoFit/>
          </a:bodyPr>
          <a:lstStyle/>
          <a:p>
            <a:pPr marL="7277" marR="2911">
              <a:lnSpc>
                <a:spcPts val="4034"/>
              </a:lnSpc>
              <a:spcBef>
                <a:spcPts val="559"/>
              </a:spcBef>
            </a:pPr>
            <a:r>
              <a:rPr sz="3724" spc="-72" dirty="0"/>
              <a:t>Entscheidungs-  </a:t>
            </a:r>
            <a:r>
              <a:rPr sz="3724" spc="-60" dirty="0"/>
              <a:t>modell </a:t>
            </a:r>
            <a:r>
              <a:rPr sz="3724" spc="23" dirty="0"/>
              <a:t>„Prüfen</a:t>
            </a:r>
            <a:r>
              <a:rPr sz="3724" spc="-393" dirty="0"/>
              <a:t> </a:t>
            </a:r>
            <a:r>
              <a:rPr sz="3724" spc="-77" dirty="0"/>
              <a:t>in  </a:t>
            </a:r>
            <a:r>
              <a:rPr sz="3724" spc="-29" dirty="0"/>
              <a:t>einer </a:t>
            </a:r>
            <a:r>
              <a:rPr sz="3724" spc="17" dirty="0"/>
              <a:t>Welt </a:t>
            </a:r>
            <a:r>
              <a:rPr sz="3724" spc="-74" dirty="0"/>
              <a:t>mit</a:t>
            </a:r>
            <a:r>
              <a:rPr sz="3724" spc="-636" dirty="0"/>
              <a:t> </a:t>
            </a:r>
            <a:r>
              <a:rPr sz="3724" spc="-89" dirty="0"/>
              <a:t>KI“</a:t>
            </a:r>
            <a:endParaRPr sz="3724" dirty="0"/>
          </a:p>
        </p:txBody>
      </p:sp>
      <p:sp>
        <p:nvSpPr>
          <p:cNvPr id="3" name="object 3"/>
          <p:cNvSpPr/>
          <p:nvPr/>
        </p:nvSpPr>
        <p:spPr>
          <a:xfrm>
            <a:off x="6667102" y="613450"/>
            <a:ext cx="1929862" cy="341292"/>
          </a:xfrm>
          <a:custGeom>
            <a:avLst/>
            <a:gdLst/>
            <a:ahLst/>
            <a:cxnLst/>
            <a:rect l="l" t="t" r="r" b="b"/>
            <a:pathLst>
              <a:path w="3368040" h="595630">
                <a:moveTo>
                  <a:pt x="2825849" y="0"/>
                </a:moveTo>
                <a:lnTo>
                  <a:pt x="541797" y="0"/>
                </a:lnTo>
                <a:lnTo>
                  <a:pt x="482753" y="1747"/>
                </a:lnTo>
                <a:lnTo>
                  <a:pt x="425554" y="6867"/>
                </a:lnTo>
                <a:lnTo>
                  <a:pt x="370528" y="15179"/>
                </a:lnTo>
                <a:lnTo>
                  <a:pt x="318006" y="26501"/>
                </a:lnTo>
                <a:lnTo>
                  <a:pt x="268319" y="40652"/>
                </a:lnTo>
                <a:lnTo>
                  <a:pt x="221797" y="57451"/>
                </a:lnTo>
                <a:lnTo>
                  <a:pt x="178769" y="76714"/>
                </a:lnTo>
                <a:lnTo>
                  <a:pt x="139567" y="98263"/>
                </a:lnTo>
                <a:lnTo>
                  <a:pt x="104521" y="121913"/>
                </a:lnTo>
                <a:lnTo>
                  <a:pt x="73960" y="147485"/>
                </a:lnTo>
                <a:lnTo>
                  <a:pt x="27616" y="203667"/>
                </a:lnTo>
                <a:lnTo>
                  <a:pt x="3178" y="265355"/>
                </a:lnTo>
                <a:lnTo>
                  <a:pt x="0" y="297810"/>
                </a:lnTo>
                <a:lnTo>
                  <a:pt x="3178" y="330265"/>
                </a:lnTo>
                <a:lnTo>
                  <a:pt x="27616" y="391953"/>
                </a:lnTo>
                <a:lnTo>
                  <a:pt x="73960" y="448135"/>
                </a:lnTo>
                <a:lnTo>
                  <a:pt x="104521" y="473707"/>
                </a:lnTo>
                <a:lnTo>
                  <a:pt x="139567" y="497358"/>
                </a:lnTo>
                <a:lnTo>
                  <a:pt x="178769" y="518906"/>
                </a:lnTo>
                <a:lnTo>
                  <a:pt x="221797" y="538170"/>
                </a:lnTo>
                <a:lnTo>
                  <a:pt x="268319" y="554968"/>
                </a:lnTo>
                <a:lnTo>
                  <a:pt x="318006" y="569119"/>
                </a:lnTo>
                <a:lnTo>
                  <a:pt x="370528" y="580441"/>
                </a:lnTo>
                <a:lnTo>
                  <a:pt x="425554" y="588753"/>
                </a:lnTo>
                <a:lnTo>
                  <a:pt x="482753" y="593874"/>
                </a:lnTo>
                <a:lnTo>
                  <a:pt x="541797" y="595621"/>
                </a:lnTo>
                <a:lnTo>
                  <a:pt x="2825849" y="595621"/>
                </a:lnTo>
                <a:lnTo>
                  <a:pt x="2884893" y="593874"/>
                </a:lnTo>
                <a:lnTo>
                  <a:pt x="2942093" y="588753"/>
                </a:lnTo>
                <a:lnTo>
                  <a:pt x="2997119" y="580441"/>
                </a:lnTo>
                <a:lnTo>
                  <a:pt x="3049640" y="569119"/>
                </a:lnTo>
                <a:lnTo>
                  <a:pt x="3099327" y="554968"/>
                </a:lnTo>
                <a:lnTo>
                  <a:pt x="3145850" y="538170"/>
                </a:lnTo>
                <a:lnTo>
                  <a:pt x="3188877" y="518906"/>
                </a:lnTo>
                <a:lnTo>
                  <a:pt x="3228079" y="497358"/>
                </a:lnTo>
                <a:lnTo>
                  <a:pt x="3263126" y="473707"/>
                </a:lnTo>
                <a:lnTo>
                  <a:pt x="3293687" y="448135"/>
                </a:lnTo>
                <a:lnTo>
                  <a:pt x="3340030" y="391953"/>
                </a:lnTo>
                <a:lnTo>
                  <a:pt x="3364468" y="330265"/>
                </a:lnTo>
                <a:lnTo>
                  <a:pt x="3367647" y="297810"/>
                </a:lnTo>
                <a:lnTo>
                  <a:pt x="3364468" y="265355"/>
                </a:lnTo>
                <a:lnTo>
                  <a:pt x="3340030" y="203667"/>
                </a:lnTo>
                <a:lnTo>
                  <a:pt x="3293687" y="147485"/>
                </a:lnTo>
                <a:lnTo>
                  <a:pt x="3263126" y="121913"/>
                </a:lnTo>
                <a:lnTo>
                  <a:pt x="3228079" y="98263"/>
                </a:lnTo>
                <a:lnTo>
                  <a:pt x="3188877" y="76714"/>
                </a:lnTo>
                <a:lnTo>
                  <a:pt x="3145850" y="57451"/>
                </a:lnTo>
                <a:lnTo>
                  <a:pt x="3099327" y="40652"/>
                </a:lnTo>
                <a:lnTo>
                  <a:pt x="3049640" y="26501"/>
                </a:lnTo>
                <a:lnTo>
                  <a:pt x="2997119" y="15179"/>
                </a:lnTo>
                <a:lnTo>
                  <a:pt x="2942093" y="6867"/>
                </a:lnTo>
                <a:lnTo>
                  <a:pt x="2884893" y="1747"/>
                </a:lnTo>
                <a:lnTo>
                  <a:pt x="2825849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7101" y="613450"/>
            <a:ext cx="1929862" cy="341292"/>
          </a:xfrm>
          <a:custGeom>
            <a:avLst/>
            <a:gdLst/>
            <a:ahLst/>
            <a:cxnLst/>
            <a:rect l="l" t="t" r="r" b="b"/>
            <a:pathLst>
              <a:path w="3368040" h="595630">
                <a:moveTo>
                  <a:pt x="541797" y="0"/>
                </a:moveTo>
                <a:lnTo>
                  <a:pt x="2825849" y="0"/>
                </a:lnTo>
                <a:lnTo>
                  <a:pt x="2884893" y="1747"/>
                </a:lnTo>
                <a:lnTo>
                  <a:pt x="2942093" y="6867"/>
                </a:lnTo>
                <a:lnTo>
                  <a:pt x="2997118" y="15179"/>
                </a:lnTo>
                <a:lnTo>
                  <a:pt x="3049640" y="26501"/>
                </a:lnTo>
                <a:lnTo>
                  <a:pt x="3099327" y="40652"/>
                </a:lnTo>
                <a:lnTo>
                  <a:pt x="3145850" y="57451"/>
                </a:lnTo>
                <a:lnTo>
                  <a:pt x="3188877" y="76714"/>
                </a:lnTo>
                <a:lnTo>
                  <a:pt x="3228079" y="98263"/>
                </a:lnTo>
                <a:lnTo>
                  <a:pt x="3263126" y="121913"/>
                </a:lnTo>
                <a:lnTo>
                  <a:pt x="3293687" y="147485"/>
                </a:lnTo>
                <a:lnTo>
                  <a:pt x="3340030" y="203667"/>
                </a:lnTo>
                <a:lnTo>
                  <a:pt x="3364468" y="265355"/>
                </a:lnTo>
                <a:lnTo>
                  <a:pt x="3367647" y="297810"/>
                </a:lnTo>
                <a:lnTo>
                  <a:pt x="3364468" y="330265"/>
                </a:lnTo>
                <a:lnTo>
                  <a:pt x="3340030" y="391953"/>
                </a:lnTo>
                <a:lnTo>
                  <a:pt x="3293687" y="448135"/>
                </a:lnTo>
                <a:lnTo>
                  <a:pt x="3263126" y="473707"/>
                </a:lnTo>
                <a:lnTo>
                  <a:pt x="3228079" y="497358"/>
                </a:lnTo>
                <a:lnTo>
                  <a:pt x="3188877" y="518906"/>
                </a:lnTo>
                <a:lnTo>
                  <a:pt x="3145850" y="538170"/>
                </a:lnTo>
                <a:lnTo>
                  <a:pt x="3099327" y="554968"/>
                </a:lnTo>
                <a:lnTo>
                  <a:pt x="3049640" y="569119"/>
                </a:lnTo>
                <a:lnTo>
                  <a:pt x="2997118" y="580441"/>
                </a:lnTo>
                <a:lnTo>
                  <a:pt x="2942093" y="588753"/>
                </a:lnTo>
                <a:lnTo>
                  <a:pt x="2884893" y="593874"/>
                </a:lnTo>
                <a:lnTo>
                  <a:pt x="2825849" y="595621"/>
                </a:lnTo>
                <a:lnTo>
                  <a:pt x="541797" y="595621"/>
                </a:lnTo>
                <a:lnTo>
                  <a:pt x="482753" y="593874"/>
                </a:lnTo>
                <a:lnTo>
                  <a:pt x="425554" y="588753"/>
                </a:lnTo>
                <a:lnTo>
                  <a:pt x="370528" y="580441"/>
                </a:lnTo>
                <a:lnTo>
                  <a:pt x="318006" y="569119"/>
                </a:lnTo>
                <a:lnTo>
                  <a:pt x="268319" y="554968"/>
                </a:lnTo>
                <a:lnTo>
                  <a:pt x="221797" y="538170"/>
                </a:lnTo>
                <a:lnTo>
                  <a:pt x="178769" y="518906"/>
                </a:lnTo>
                <a:lnTo>
                  <a:pt x="139567" y="497358"/>
                </a:lnTo>
                <a:lnTo>
                  <a:pt x="104521" y="473707"/>
                </a:lnTo>
                <a:lnTo>
                  <a:pt x="73960" y="448135"/>
                </a:lnTo>
                <a:lnTo>
                  <a:pt x="27616" y="391953"/>
                </a:lnTo>
                <a:lnTo>
                  <a:pt x="3178" y="330265"/>
                </a:lnTo>
                <a:lnTo>
                  <a:pt x="0" y="297810"/>
                </a:lnTo>
                <a:lnTo>
                  <a:pt x="3178" y="265355"/>
                </a:lnTo>
                <a:lnTo>
                  <a:pt x="27616" y="203667"/>
                </a:lnTo>
                <a:lnTo>
                  <a:pt x="73960" y="147485"/>
                </a:lnTo>
                <a:lnTo>
                  <a:pt x="104521" y="121913"/>
                </a:lnTo>
                <a:lnTo>
                  <a:pt x="139567" y="98263"/>
                </a:lnTo>
                <a:lnTo>
                  <a:pt x="178769" y="76714"/>
                </a:lnTo>
                <a:lnTo>
                  <a:pt x="221797" y="57451"/>
                </a:lnTo>
                <a:lnTo>
                  <a:pt x="268319" y="40652"/>
                </a:lnTo>
                <a:lnTo>
                  <a:pt x="318006" y="26501"/>
                </a:lnTo>
                <a:lnTo>
                  <a:pt x="370528" y="15179"/>
                </a:lnTo>
                <a:lnTo>
                  <a:pt x="425554" y="6867"/>
                </a:lnTo>
                <a:lnTo>
                  <a:pt x="482753" y="1747"/>
                </a:lnTo>
                <a:lnTo>
                  <a:pt x="541797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8740" y="678152"/>
            <a:ext cx="346749" cy="188902"/>
          </a:xfrm>
          <a:prstGeom prst="rect">
            <a:avLst/>
          </a:prstGeom>
        </p:spPr>
        <p:txBody>
          <a:bodyPr vert="horz" wrap="square" lIns="0" tIns="8005" rIns="0" bIns="0" rtlCol="0">
            <a:spAutoFit/>
          </a:bodyPr>
          <a:lstStyle/>
          <a:p>
            <a:pPr marL="7277" defTabSz="523951">
              <a:spcBef>
                <a:spcPts val="63"/>
              </a:spcBef>
            </a:pPr>
            <a:r>
              <a:rPr sz="1175" spc="-6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175" spc="-11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175" spc="-9" dirty="0">
                <a:solidFill>
                  <a:srgbClr val="FFFFFF"/>
                </a:solidFill>
                <a:latin typeface="Lucida Sans"/>
                <a:cs typeface="Lucida Sans"/>
              </a:rPr>
              <a:t>art</a:t>
            </a:r>
            <a:endParaRPr sz="117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87180" y="1188022"/>
            <a:ext cx="2089592" cy="1566376"/>
          </a:xfrm>
          <a:custGeom>
            <a:avLst/>
            <a:gdLst/>
            <a:ahLst/>
            <a:cxnLst/>
            <a:rect l="l" t="t" r="r" b="b"/>
            <a:pathLst>
              <a:path w="3646805" h="2733675">
                <a:moveTo>
                  <a:pt x="1823304" y="0"/>
                </a:moveTo>
                <a:lnTo>
                  <a:pt x="0" y="1366536"/>
                </a:lnTo>
                <a:lnTo>
                  <a:pt x="1823304" y="2733072"/>
                </a:lnTo>
                <a:lnTo>
                  <a:pt x="3646609" y="1366536"/>
                </a:lnTo>
                <a:lnTo>
                  <a:pt x="1823304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87180" y="1188022"/>
            <a:ext cx="2089592" cy="1566376"/>
          </a:xfrm>
          <a:custGeom>
            <a:avLst/>
            <a:gdLst/>
            <a:ahLst/>
            <a:cxnLst/>
            <a:rect l="l" t="t" r="r" b="b"/>
            <a:pathLst>
              <a:path w="3646805" h="2733675">
                <a:moveTo>
                  <a:pt x="0" y="1366535"/>
                </a:moveTo>
                <a:lnTo>
                  <a:pt x="1823304" y="0"/>
                </a:lnTo>
                <a:lnTo>
                  <a:pt x="3646609" y="1366535"/>
                </a:lnTo>
                <a:lnTo>
                  <a:pt x="1823304" y="2733071"/>
                </a:lnTo>
                <a:lnTo>
                  <a:pt x="0" y="1366535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1936" y="1595173"/>
            <a:ext cx="800835" cy="724951"/>
          </a:xfrm>
          <a:prstGeom prst="rect">
            <a:avLst/>
          </a:prstGeom>
        </p:spPr>
        <p:txBody>
          <a:bodyPr vert="horz" wrap="square" lIns="0" tIns="6549" rIns="0" bIns="0" rtlCol="0">
            <a:spAutoFit/>
          </a:bodyPr>
          <a:lstStyle/>
          <a:p>
            <a:pPr marL="6913" marR="2911" algn="ctr" defTabSz="523951">
              <a:lnSpc>
                <a:spcPct val="100600"/>
              </a:lnSpc>
              <a:spcBef>
                <a:spcPts val="52"/>
              </a:spcBef>
            </a:pPr>
            <a:r>
              <a:rPr sz="1175" spc="-14" dirty="0">
                <a:solidFill>
                  <a:srgbClr val="FFFFFF"/>
                </a:solidFill>
                <a:latin typeface="Lucida Sans"/>
                <a:cs typeface="Lucida Sans"/>
              </a:rPr>
              <a:t>Kann </a:t>
            </a:r>
            <a:r>
              <a:rPr sz="1175" spc="-26" dirty="0">
                <a:solidFill>
                  <a:srgbClr val="FFFFFF"/>
                </a:solidFill>
                <a:latin typeface="Lucida Sans"/>
                <a:cs typeface="Lucida Sans"/>
              </a:rPr>
              <a:t>KI</a:t>
            </a:r>
            <a:r>
              <a:rPr sz="1175" spc="-1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75" spc="-17" dirty="0">
                <a:solidFill>
                  <a:srgbClr val="FFFFFF"/>
                </a:solidFill>
                <a:latin typeface="Lucida Sans"/>
                <a:cs typeface="Lucida Sans"/>
              </a:rPr>
              <a:t>bei  </a:t>
            </a:r>
            <a:r>
              <a:rPr sz="1175" spc="-14" dirty="0">
                <a:solidFill>
                  <a:srgbClr val="FFFFFF"/>
                </a:solidFill>
                <a:latin typeface="Lucida Sans"/>
                <a:cs typeface="Lucida Sans"/>
              </a:rPr>
              <a:t>dieser  </a:t>
            </a:r>
            <a:r>
              <a:rPr sz="1175" spc="-29" dirty="0">
                <a:solidFill>
                  <a:srgbClr val="FFFFFF"/>
                </a:solidFill>
                <a:latin typeface="Lucida Sans"/>
                <a:cs typeface="Lucida Sans"/>
              </a:rPr>
              <a:t>Leistung  </a:t>
            </a:r>
            <a:r>
              <a:rPr sz="1175" spc="-9" dirty="0">
                <a:solidFill>
                  <a:srgbClr val="FFFFFF"/>
                </a:solidFill>
                <a:latin typeface="Lucida Sans"/>
                <a:cs typeface="Lucida Sans"/>
              </a:rPr>
              <a:t>helfen?</a:t>
            </a:r>
            <a:endParaRPr sz="117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06017" y="2424286"/>
            <a:ext cx="1574744" cy="458815"/>
          </a:xfrm>
          <a:custGeom>
            <a:avLst/>
            <a:gdLst/>
            <a:ahLst/>
            <a:cxnLst/>
            <a:rect l="l" t="t" r="r" b="b"/>
            <a:pathLst>
              <a:path w="2748280" h="800735">
                <a:moveTo>
                  <a:pt x="2306042" y="0"/>
                </a:moveTo>
                <a:lnTo>
                  <a:pt x="442108" y="0"/>
                </a:lnTo>
                <a:lnTo>
                  <a:pt x="390544" y="2692"/>
                </a:lnTo>
                <a:lnTo>
                  <a:pt x="340728" y="10569"/>
                </a:lnTo>
                <a:lnTo>
                  <a:pt x="292992" y="23330"/>
                </a:lnTo>
                <a:lnTo>
                  <a:pt x="247668" y="40675"/>
                </a:lnTo>
                <a:lnTo>
                  <a:pt x="205087" y="62305"/>
                </a:lnTo>
                <a:lnTo>
                  <a:pt x="165581" y="87918"/>
                </a:lnTo>
                <a:lnTo>
                  <a:pt x="129480" y="117215"/>
                </a:lnTo>
                <a:lnTo>
                  <a:pt x="97117" y="149896"/>
                </a:lnTo>
                <a:lnTo>
                  <a:pt x="68824" y="185660"/>
                </a:lnTo>
                <a:lnTo>
                  <a:pt x="44931" y="224206"/>
                </a:lnTo>
                <a:lnTo>
                  <a:pt x="25771" y="265236"/>
                </a:lnTo>
                <a:lnTo>
                  <a:pt x="11675" y="308449"/>
                </a:lnTo>
                <a:lnTo>
                  <a:pt x="2974" y="353544"/>
                </a:lnTo>
                <a:lnTo>
                  <a:pt x="0" y="400222"/>
                </a:lnTo>
                <a:lnTo>
                  <a:pt x="2974" y="446899"/>
                </a:lnTo>
                <a:lnTo>
                  <a:pt x="11675" y="491995"/>
                </a:lnTo>
                <a:lnTo>
                  <a:pt x="25771" y="535207"/>
                </a:lnTo>
                <a:lnTo>
                  <a:pt x="44931" y="576237"/>
                </a:lnTo>
                <a:lnTo>
                  <a:pt x="68824" y="614784"/>
                </a:lnTo>
                <a:lnTo>
                  <a:pt x="97117" y="650548"/>
                </a:lnTo>
                <a:lnTo>
                  <a:pt x="129480" y="683228"/>
                </a:lnTo>
                <a:lnTo>
                  <a:pt x="165581" y="712525"/>
                </a:lnTo>
                <a:lnTo>
                  <a:pt x="205087" y="738139"/>
                </a:lnTo>
                <a:lnTo>
                  <a:pt x="247668" y="759768"/>
                </a:lnTo>
                <a:lnTo>
                  <a:pt x="292992" y="777114"/>
                </a:lnTo>
                <a:lnTo>
                  <a:pt x="340728" y="789875"/>
                </a:lnTo>
                <a:lnTo>
                  <a:pt x="390544" y="797752"/>
                </a:lnTo>
                <a:lnTo>
                  <a:pt x="442108" y="800444"/>
                </a:lnTo>
                <a:lnTo>
                  <a:pt x="2306042" y="800444"/>
                </a:lnTo>
                <a:lnTo>
                  <a:pt x="2357606" y="797752"/>
                </a:lnTo>
                <a:lnTo>
                  <a:pt x="2407422" y="789875"/>
                </a:lnTo>
                <a:lnTo>
                  <a:pt x="2455158" y="777114"/>
                </a:lnTo>
                <a:lnTo>
                  <a:pt x="2500482" y="759768"/>
                </a:lnTo>
                <a:lnTo>
                  <a:pt x="2543063" y="738139"/>
                </a:lnTo>
                <a:lnTo>
                  <a:pt x="2582570" y="712525"/>
                </a:lnTo>
                <a:lnTo>
                  <a:pt x="2618670" y="683228"/>
                </a:lnTo>
                <a:lnTo>
                  <a:pt x="2651033" y="650548"/>
                </a:lnTo>
                <a:lnTo>
                  <a:pt x="2679326" y="614784"/>
                </a:lnTo>
                <a:lnTo>
                  <a:pt x="2703219" y="576237"/>
                </a:lnTo>
                <a:lnTo>
                  <a:pt x="2722379" y="535207"/>
                </a:lnTo>
                <a:lnTo>
                  <a:pt x="2736476" y="491995"/>
                </a:lnTo>
                <a:lnTo>
                  <a:pt x="2745177" y="446899"/>
                </a:lnTo>
                <a:lnTo>
                  <a:pt x="2748151" y="400222"/>
                </a:lnTo>
                <a:lnTo>
                  <a:pt x="2745177" y="353544"/>
                </a:lnTo>
                <a:lnTo>
                  <a:pt x="2736476" y="308449"/>
                </a:lnTo>
                <a:lnTo>
                  <a:pt x="2722379" y="265236"/>
                </a:lnTo>
                <a:lnTo>
                  <a:pt x="2703219" y="224206"/>
                </a:lnTo>
                <a:lnTo>
                  <a:pt x="2679326" y="185660"/>
                </a:lnTo>
                <a:lnTo>
                  <a:pt x="2651033" y="149896"/>
                </a:lnTo>
                <a:lnTo>
                  <a:pt x="2618670" y="117215"/>
                </a:lnTo>
                <a:lnTo>
                  <a:pt x="2582570" y="87918"/>
                </a:lnTo>
                <a:lnTo>
                  <a:pt x="2543063" y="62305"/>
                </a:lnTo>
                <a:lnTo>
                  <a:pt x="2500482" y="40675"/>
                </a:lnTo>
                <a:lnTo>
                  <a:pt x="2455158" y="23330"/>
                </a:lnTo>
                <a:lnTo>
                  <a:pt x="2407422" y="10569"/>
                </a:lnTo>
                <a:lnTo>
                  <a:pt x="2357606" y="2692"/>
                </a:lnTo>
                <a:lnTo>
                  <a:pt x="230604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06017" y="2424286"/>
            <a:ext cx="1574744" cy="458815"/>
          </a:xfrm>
          <a:custGeom>
            <a:avLst/>
            <a:gdLst/>
            <a:ahLst/>
            <a:cxnLst/>
            <a:rect l="l" t="t" r="r" b="b"/>
            <a:pathLst>
              <a:path w="2748280" h="800735">
                <a:moveTo>
                  <a:pt x="442108" y="0"/>
                </a:moveTo>
                <a:lnTo>
                  <a:pt x="2306042" y="0"/>
                </a:lnTo>
                <a:lnTo>
                  <a:pt x="2357606" y="2692"/>
                </a:lnTo>
                <a:lnTo>
                  <a:pt x="2407422" y="10569"/>
                </a:lnTo>
                <a:lnTo>
                  <a:pt x="2455158" y="23330"/>
                </a:lnTo>
                <a:lnTo>
                  <a:pt x="2500482" y="40675"/>
                </a:lnTo>
                <a:lnTo>
                  <a:pt x="2543063" y="62305"/>
                </a:lnTo>
                <a:lnTo>
                  <a:pt x="2582569" y="87918"/>
                </a:lnTo>
                <a:lnTo>
                  <a:pt x="2618670" y="117215"/>
                </a:lnTo>
                <a:lnTo>
                  <a:pt x="2651033" y="149896"/>
                </a:lnTo>
                <a:lnTo>
                  <a:pt x="2679326" y="185660"/>
                </a:lnTo>
                <a:lnTo>
                  <a:pt x="2703219" y="224206"/>
                </a:lnTo>
                <a:lnTo>
                  <a:pt x="2722379" y="265236"/>
                </a:lnTo>
                <a:lnTo>
                  <a:pt x="2736475" y="308449"/>
                </a:lnTo>
                <a:lnTo>
                  <a:pt x="2745176" y="353544"/>
                </a:lnTo>
                <a:lnTo>
                  <a:pt x="2748150" y="400222"/>
                </a:lnTo>
                <a:lnTo>
                  <a:pt x="2745176" y="446899"/>
                </a:lnTo>
                <a:lnTo>
                  <a:pt x="2736475" y="491995"/>
                </a:lnTo>
                <a:lnTo>
                  <a:pt x="2722379" y="535207"/>
                </a:lnTo>
                <a:lnTo>
                  <a:pt x="2703219" y="576237"/>
                </a:lnTo>
                <a:lnTo>
                  <a:pt x="2679326" y="614784"/>
                </a:lnTo>
                <a:lnTo>
                  <a:pt x="2651033" y="650548"/>
                </a:lnTo>
                <a:lnTo>
                  <a:pt x="2618670" y="683228"/>
                </a:lnTo>
                <a:lnTo>
                  <a:pt x="2582569" y="712525"/>
                </a:lnTo>
                <a:lnTo>
                  <a:pt x="2543063" y="738139"/>
                </a:lnTo>
                <a:lnTo>
                  <a:pt x="2500482" y="759768"/>
                </a:lnTo>
                <a:lnTo>
                  <a:pt x="2455158" y="777114"/>
                </a:lnTo>
                <a:lnTo>
                  <a:pt x="2407422" y="789875"/>
                </a:lnTo>
                <a:lnTo>
                  <a:pt x="2357606" y="797752"/>
                </a:lnTo>
                <a:lnTo>
                  <a:pt x="2306042" y="800444"/>
                </a:lnTo>
                <a:lnTo>
                  <a:pt x="442108" y="800444"/>
                </a:lnTo>
                <a:lnTo>
                  <a:pt x="390544" y="797752"/>
                </a:lnTo>
                <a:lnTo>
                  <a:pt x="340728" y="789875"/>
                </a:lnTo>
                <a:lnTo>
                  <a:pt x="292992" y="777114"/>
                </a:lnTo>
                <a:lnTo>
                  <a:pt x="247668" y="759768"/>
                </a:lnTo>
                <a:lnTo>
                  <a:pt x="205087" y="738139"/>
                </a:lnTo>
                <a:lnTo>
                  <a:pt x="165580" y="712525"/>
                </a:lnTo>
                <a:lnTo>
                  <a:pt x="129480" y="683228"/>
                </a:lnTo>
                <a:lnTo>
                  <a:pt x="97117" y="650548"/>
                </a:lnTo>
                <a:lnTo>
                  <a:pt x="68824" y="614784"/>
                </a:lnTo>
                <a:lnTo>
                  <a:pt x="44931" y="576237"/>
                </a:lnTo>
                <a:lnTo>
                  <a:pt x="25771" y="535207"/>
                </a:lnTo>
                <a:lnTo>
                  <a:pt x="11675" y="491995"/>
                </a:lnTo>
                <a:lnTo>
                  <a:pt x="2974" y="446899"/>
                </a:lnTo>
                <a:lnTo>
                  <a:pt x="0" y="400222"/>
                </a:lnTo>
                <a:lnTo>
                  <a:pt x="2974" y="353544"/>
                </a:lnTo>
                <a:lnTo>
                  <a:pt x="11675" y="308449"/>
                </a:lnTo>
                <a:lnTo>
                  <a:pt x="25771" y="265236"/>
                </a:lnTo>
                <a:lnTo>
                  <a:pt x="44931" y="224206"/>
                </a:lnTo>
                <a:lnTo>
                  <a:pt x="68824" y="185660"/>
                </a:lnTo>
                <a:lnTo>
                  <a:pt x="97117" y="149896"/>
                </a:lnTo>
                <a:lnTo>
                  <a:pt x="129480" y="117215"/>
                </a:lnTo>
                <a:lnTo>
                  <a:pt x="165580" y="87918"/>
                </a:lnTo>
                <a:lnTo>
                  <a:pt x="205087" y="62305"/>
                </a:lnTo>
                <a:lnTo>
                  <a:pt x="247668" y="40675"/>
                </a:lnTo>
                <a:lnTo>
                  <a:pt x="292992" y="23330"/>
                </a:lnTo>
                <a:lnTo>
                  <a:pt x="340728" y="10569"/>
                </a:lnTo>
                <a:lnTo>
                  <a:pt x="390544" y="2692"/>
                </a:lnTo>
                <a:lnTo>
                  <a:pt x="44210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23264" y="2567612"/>
            <a:ext cx="1141399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1" dirty="0">
                <a:solidFill>
                  <a:srgbClr val="FFFFFF"/>
                </a:solidFill>
                <a:latin typeface="Lucida Sans"/>
                <a:cs typeface="Lucida Sans"/>
              </a:rPr>
              <a:t>Prüfen, </a:t>
            </a:r>
            <a:r>
              <a:rPr sz="945" spc="-9" dirty="0">
                <a:solidFill>
                  <a:srgbClr val="FFFFFF"/>
                </a:solidFill>
                <a:latin typeface="Lucida Sans"/>
                <a:cs typeface="Lucida Sans"/>
              </a:rPr>
              <a:t>wie 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man</a:t>
            </a:r>
            <a:r>
              <a:rPr sz="945" spc="-18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will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95949" y="2411326"/>
            <a:ext cx="2089592" cy="1567104"/>
          </a:xfrm>
          <a:custGeom>
            <a:avLst/>
            <a:gdLst/>
            <a:ahLst/>
            <a:cxnLst/>
            <a:rect l="l" t="t" r="r" b="b"/>
            <a:pathLst>
              <a:path w="3646804" h="2734945">
                <a:moveTo>
                  <a:pt x="1823304" y="0"/>
                </a:moveTo>
                <a:lnTo>
                  <a:pt x="0" y="1367164"/>
                </a:lnTo>
                <a:lnTo>
                  <a:pt x="1823304" y="2734328"/>
                </a:lnTo>
                <a:lnTo>
                  <a:pt x="3646609" y="1367164"/>
                </a:lnTo>
                <a:lnTo>
                  <a:pt x="1823304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95949" y="2411326"/>
            <a:ext cx="2089592" cy="1567104"/>
          </a:xfrm>
          <a:custGeom>
            <a:avLst/>
            <a:gdLst/>
            <a:ahLst/>
            <a:cxnLst/>
            <a:rect l="l" t="t" r="r" b="b"/>
            <a:pathLst>
              <a:path w="3646804" h="2734945">
                <a:moveTo>
                  <a:pt x="0" y="1367164"/>
                </a:moveTo>
                <a:lnTo>
                  <a:pt x="1823304" y="0"/>
                </a:lnTo>
                <a:lnTo>
                  <a:pt x="3646609" y="1367164"/>
                </a:lnTo>
                <a:lnTo>
                  <a:pt x="1823304" y="2734328"/>
                </a:lnTo>
                <a:lnTo>
                  <a:pt x="0" y="1367164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0363" y="2820517"/>
            <a:ext cx="960929" cy="734470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marR="2911" algn="ctr" defTabSz="523951">
              <a:spcBef>
                <a:spcPts val="57"/>
              </a:spcBef>
            </a:pPr>
            <a:r>
              <a:rPr sz="945" spc="3" dirty="0">
                <a:solidFill>
                  <a:srgbClr val="FFFFFF"/>
                </a:solidFill>
                <a:latin typeface="Lucida Sans"/>
                <a:cs typeface="Lucida Sans"/>
              </a:rPr>
              <a:t>Wird</a:t>
            </a:r>
            <a:r>
              <a:rPr sz="945" spc="-9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Kompetenz  </a:t>
            </a: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geprüft, </a:t>
            </a:r>
            <a:r>
              <a:rPr sz="945" spc="-17" dirty="0">
                <a:solidFill>
                  <a:srgbClr val="FFFFFF"/>
                </a:solidFill>
                <a:latin typeface="Lucida Sans"/>
                <a:cs typeface="Lucida Sans"/>
              </a:rPr>
              <a:t>die</a:t>
            </a:r>
            <a:r>
              <a:rPr sz="945" spc="-12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auch  </a:t>
            </a:r>
            <a:r>
              <a:rPr sz="945" spc="-34" dirty="0">
                <a:solidFill>
                  <a:srgbClr val="FFFFFF"/>
                </a:solidFill>
                <a:latin typeface="Lucida Sans"/>
                <a:cs typeface="Lucida Sans"/>
              </a:rPr>
              <a:t>künftig 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ohne 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KI  </a:t>
            </a: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beherrscht  </a:t>
            </a:r>
            <a:r>
              <a:rPr sz="945" spc="-3" dirty="0">
                <a:solidFill>
                  <a:srgbClr val="FFFFFF"/>
                </a:solidFill>
                <a:latin typeface="Lucida Sans"/>
                <a:cs typeface="Lucida Sans"/>
              </a:rPr>
              <a:t>werden</a:t>
            </a:r>
            <a:r>
              <a:rPr sz="945" spc="-7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muss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12884" y="3596469"/>
            <a:ext cx="1574017" cy="457360"/>
          </a:xfrm>
          <a:custGeom>
            <a:avLst/>
            <a:gdLst/>
            <a:ahLst/>
            <a:cxnLst/>
            <a:rect l="l" t="t" r="r" b="b"/>
            <a:pathLst>
              <a:path w="2747009" h="798195">
                <a:moveTo>
                  <a:pt x="2304995" y="0"/>
                </a:moveTo>
                <a:lnTo>
                  <a:pt x="441899" y="0"/>
                </a:lnTo>
                <a:lnTo>
                  <a:pt x="390357" y="2684"/>
                </a:lnTo>
                <a:lnTo>
                  <a:pt x="340563" y="10538"/>
                </a:lnTo>
                <a:lnTo>
                  <a:pt x="292849" y="23261"/>
                </a:lnTo>
                <a:lnTo>
                  <a:pt x="247546" y="40555"/>
                </a:lnTo>
                <a:lnTo>
                  <a:pt x="204985" y="62119"/>
                </a:lnTo>
                <a:lnTo>
                  <a:pt x="165497" y="87655"/>
                </a:lnTo>
                <a:lnTo>
                  <a:pt x="129415" y="116862"/>
                </a:lnTo>
                <a:lnTo>
                  <a:pt x="97068" y="149442"/>
                </a:lnTo>
                <a:lnTo>
                  <a:pt x="68789" y="185094"/>
                </a:lnTo>
                <a:lnTo>
                  <a:pt x="44908" y="223520"/>
                </a:lnTo>
                <a:lnTo>
                  <a:pt x="25758" y="264419"/>
                </a:lnTo>
                <a:lnTo>
                  <a:pt x="11668" y="307493"/>
                </a:lnTo>
                <a:lnTo>
                  <a:pt x="2972" y="352441"/>
                </a:lnTo>
                <a:lnTo>
                  <a:pt x="0" y="398965"/>
                </a:lnTo>
                <a:lnTo>
                  <a:pt x="2972" y="445489"/>
                </a:lnTo>
                <a:lnTo>
                  <a:pt x="11668" y="490438"/>
                </a:lnTo>
                <a:lnTo>
                  <a:pt x="25758" y="533511"/>
                </a:lnTo>
                <a:lnTo>
                  <a:pt x="44908" y="574411"/>
                </a:lnTo>
                <a:lnTo>
                  <a:pt x="68789" y="612836"/>
                </a:lnTo>
                <a:lnTo>
                  <a:pt x="97068" y="648489"/>
                </a:lnTo>
                <a:lnTo>
                  <a:pt x="129415" y="681068"/>
                </a:lnTo>
                <a:lnTo>
                  <a:pt x="165497" y="710276"/>
                </a:lnTo>
                <a:lnTo>
                  <a:pt x="204985" y="735811"/>
                </a:lnTo>
                <a:lnTo>
                  <a:pt x="247546" y="757376"/>
                </a:lnTo>
                <a:lnTo>
                  <a:pt x="292849" y="774669"/>
                </a:lnTo>
                <a:lnTo>
                  <a:pt x="340563" y="787393"/>
                </a:lnTo>
                <a:lnTo>
                  <a:pt x="390357" y="795246"/>
                </a:lnTo>
                <a:lnTo>
                  <a:pt x="441899" y="797931"/>
                </a:lnTo>
                <a:lnTo>
                  <a:pt x="2304995" y="797931"/>
                </a:lnTo>
                <a:lnTo>
                  <a:pt x="2356537" y="795246"/>
                </a:lnTo>
                <a:lnTo>
                  <a:pt x="2406330" y="787393"/>
                </a:lnTo>
                <a:lnTo>
                  <a:pt x="2454044" y="774669"/>
                </a:lnTo>
                <a:lnTo>
                  <a:pt x="2499347" y="757376"/>
                </a:lnTo>
                <a:lnTo>
                  <a:pt x="2541908" y="735811"/>
                </a:lnTo>
                <a:lnTo>
                  <a:pt x="2581396" y="710276"/>
                </a:lnTo>
                <a:lnTo>
                  <a:pt x="2617479" y="681068"/>
                </a:lnTo>
                <a:lnTo>
                  <a:pt x="2649826" y="648489"/>
                </a:lnTo>
                <a:lnTo>
                  <a:pt x="2678105" y="612836"/>
                </a:lnTo>
                <a:lnTo>
                  <a:pt x="2701985" y="574411"/>
                </a:lnTo>
                <a:lnTo>
                  <a:pt x="2721136" y="533511"/>
                </a:lnTo>
                <a:lnTo>
                  <a:pt x="2735225" y="490438"/>
                </a:lnTo>
                <a:lnTo>
                  <a:pt x="2743922" y="445489"/>
                </a:lnTo>
                <a:lnTo>
                  <a:pt x="2746894" y="398965"/>
                </a:lnTo>
                <a:lnTo>
                  <a:pt x="2743922" y="352441"/>
                </a:lnTo>
                <a:lnTo>
                  <a:pt x="2735225" y="307493"/>
                </a:lnTo>
                <a:lnTo>
                  <a:pt x="2721136" y="264419"/>
                </a:lnTo>
                <a:lnTo>
                  <a:pt x="2701985" y="223520"/>
                </a:lnTo>
                <a:lnTo>
                  <a:pt x="2678105" y="185094"/>
                </a:lnTo>
                <a:lnTo>
                  <a:pt x="2649826" y="149442"/>
                </a:lnTo>
                <a:lnTo>
                  <a:pt x="2617479" y="116862"/>
                </a:lnTo>
                <a:lnTo>
                  <a:pt x="2581396" y="87655"/>
                </a:lnTo>
                <a:lnTo>
                  <a:pt x="2541908" y="62119"/>
                </a:lnTo>
                <a:lnTo>
                  <a:pt x="2499347" y="40555"/>
                </a:lnTo>
                <a:lnTo>
                  <a:pt x="2454044" y="23261"/>
                </a:lnTo>
                <a:lnTo>
                  <a:pt x="2406330" y="10538"/>
                </a:lnTo>
                <a:lnTo>
                  <a:pt x="2356537" y="2684"/>
                </a:lnTo>
                <a:lnTo>
                  <a:pt x="230499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12884" y="3596469"/>
            <a:ext cx="1574017" cy="457360"/>
          </a:xfrm>
          <a:custGeom>
            <a:avLst/>
            <a:gdLst/>
            <a:ahLst/>
            <a:cxnLst/>
            <a:rect l="l" t="t" r="r" b="b"/>
            <a:pathLst>
              <a:path w="2747009" h="798195">
                <a:moveTo>
                  <a:pt x="441898" y="0"/>
                </a:moveTo>
                <a:lnTo>
                  <a:pt x="2304995" y="0"/>
                </a:lnTo>
                <a:lnTo>
                  <a:pt x="2356537" y="2684"/>
                </a:lnTo>
                <a:lnTo>
                  <a:pt x="2406330" y="10538"/>
                </a:lnTo>
                <a:lnTo>
                  <a:pt x="2454044" y="23261"/>
                </a:lnTo>
                <a:lnTo>
                  <a:pt x="2499347" y="40555"/>
                </a:lnTo>
                <a:lnTo>
                  <a:pt x="2541908" y="62119"/>
                </a:lnTo>
                <a:lnTo>
                  <a:pt x="2581396" y="87655"/>
                </a:lnTo>
                <a:lnTo>
                  <a:pt x="2617479" y="116862"/>
                </a:lnTo>
                <a:lnTo>
                  <a:pt x="2649825" y="149442"/>
                </a:lnTo>
                <a:lnTo>
                  <a:pt x="2678105" y="185094"/>
                </a:lnTo>
                <a:lnTo>
                  <a:pt x="2701985" y="223520"/>
                </a:lnTo>
                <a:lnTo>
                  <a:pt x="2721136" y="264419"/>
                </a:lnTo>
                <a:lnTo>
                  <a:pt x="2735225" y="307493"/>
                </a:lnTo>
                <a:lnTo>
                  <a:pt x="2743921" y="352441"/>
                </a:lnTo>
                <a:lnTo>
                  <a:pt x="2746894" y="398965"/>
                </a:lnTo>
                <a:lnTo>
                  <a:pt x="2743921" y="445489"/>
                </a:lnTo>
                <a:lnTo>
                  <a:pt x="2735225" y="490438"/>
                </a:lnTo>
                <a:lnTo>
                  <a:pt x="2721136" y="533511"/>
                </a:lnTo>
                <a:lnTo>
                  <a:pt x="2701985" y="574411"/>
                </a:lnTo>
                <a:lnTo>
                  <a:pt x="2678105" y="612836"/>
                </a:lnTo>
                <a:lnTo>
                  <a:pt x="2649825" y="648489"/>
                </a:lnTo>
                <a:lnTo>
                  <a:pt x="2617479" y="681068"/>
                </a:lnTo>
                <a:lnTo>
                  <a:pt x="2581396" y="710276"/>
                </a:lnTo>
                <a:lnTo>
                  <a:pt x="2541908" y="735811"/>
                </a:lnTo>
                <a:lnTo>
                  <a:pt x="2499347" y="757376"/>
                </a:lnTo>
                <a:lnTo>
                  <a:pt x="2454044" y="774669"/>
                </a:lnTo>
                <a:lnTo>
                  <a:pt x="2406330" y="787393"/>
                </a:lnTo>
                <a:lnTo>
                  <a:pt x="2356537" y="795246"/>
                </a:lnTo>
                <a:lnTo>
                  <a:pt x="2304995" y="797931"/>
                </a:lnTo>
                <a:lnTo>
                  <a:pt x="441898" y="797931"/>
                </a:lnTo>
                <a:lnTo>
                  <a:pt x="390357" y="795246"/>
                </a:lnTo>
                <a:lnTo>
                  <a:pt x="340563" y="787393"/>
                </a:lnTo>
                <a:lnTo>
                  <a:pt x="292849" y="774669"/>
                </a:lnTo>
                <a:lnTo>
                  <a:pt x="247546" y="757376"/>
                </a:lnTo>
                <a:lnTo>
                  <a:pt x="204985" y="735811"/>
                </a:lnTo>
                <a:lnTo>
                  <a:pt x="165497" y="710276"/>
                </a:lnTo>
                <a:lnTo>
                  <a:pt x="129415" y="681068"/>
                </a:lnTo>
                <a:lnTo>
                  <a:pt x="97068" y="648489"/>
                </a:lnTo>
                <a:lnTo>
                  <a:pt x="68789" y="612836"/>
                </a:lnTo>
                <a:lnTo>
                  <a:pt x="44908" y="574411"/>
                </a:lnTo>
                <a:lnTo>
                  <a:pt x="25758" y="533511"/>
                </a:lnTo>
                <a:lnTo>
                  <a:pt x="11668" y="490438"/>
                </a:lnTo>
                <a:lnTo>
                  <a:pt x="2972" y="445489"/>
                </a:lnTo>
                <a:lnTo>
                  <a:pt x="0" y="398965"/>
                </a:lnTo>
                <a:lnTo>
                  <a:pt x="2972" y="352441"/>
                </a:lnTo>
                <a:lnTo>
                  <a:pt x="11668" y="307493"/>
                </a:lnTo>
                <a:lnTo>
                  <a:pt x="25758" y="264419"/>
                </a:lnTo>
                <a:lnTo>
                  <a:pt x="44908" y="223520"/>
                </a:lnTo>
                <a:lnTo>
                  <a:pt x="68789" y="185094"/>
                </a:lnTo>
                <a:lnTo>
                  <a:pt x="97068" y="149442"/>
                </a:lnTo>
                <a:lnTo>
                  <a:pt x="129415" y="116862"/>
                </a:lnTo>
                <a:lnTo>
                  <a:pt x="165497" y="87655"/>
                </a:lnTo>
                <a:lnTo>
                  <a:pt x="204985" y="62119"/>
                </a:lnTo>
                <a:lnTo>
                  <a:pt x="247546" y="40555"/>
                </a:lnTo>
                <a:lnTo>
                  <a:pt x="292849" y="23261"/>
                </a:lnTo>
                <a:lnTo>
                  <a:pt x="340563" y="10538"/>
                </a:lnTo>
                <a:lnTo>
                  <a:pt x="390357" y="2684"/>
                </a:lnTo>
                <a:lnTo>
                  <a:pt x="44189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4094" y="3739075"/>
            <a:ext cx="891797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Prüfung </a:t>
            </a:r>
            <a:r>
              <a:rPr sz="945" spc="-9" dirty="0">
                <a:solidFill>
                  <a:srgbClr val="FFFFFF"/>
                </a:solidFill>
                <a:latin typeface="Lucida Sans"/>
                <a:cs typeface="Lucida Sans"/>
              </a:rPr>
              <a:t>vor</a:t>
            </a:r>
            <a:r>
              <a:rPr sz="945" spc="-1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Ort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73500" y="3631029"/>
            <a:ext cx="2090320" cy="1567104"/>
          </a:xfrm>
          <a:custGeom>
            <a:avLst/>
            <a:gdLst/>
            <a:ahLst/>
            <a:cxnLst/>
            <a:rect l="l" t="t" r="r" b="b"/>
            <a:pathLst>
              <a:path w="3648075" h="2734945">
                <a:moveTo>
                  <a:pt x="1823932" y="0"/>
                </a:moveTo>
                <a:lnTo>
                  <a:pt x="0" y="1367164"/>
                </a:lnTo>
                <a:lnTo>
                  <a:pt x="1823932" y="2734328"/>
                </a:lnTo>
                <a:lnTo>
                  <a:pt x="3647865" y="1367164"/>
                </a:lnTo>
                <a:lnTo>
                  <a:pt x="182393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73500" y="3631029"/>
            <a:ext cx="2090320" cy="1567104"/>
          </a:xfrm>
          <a:custGeom>
            <a:avLst/>
            <a:gdLst/>
            <a:ahLst/>
            <a:cxnLst/>
            <a:rect l="l" t="t" r="r" b="b"/>
            <a:pathLst>
              <a:path w="3648075" h="2734945">
                <a:moveTo>
                  <a:pt x="0" y="1367164"/>
                </a:moveTo>
                <a:lnTo>
                  <a:pt x="1823932" y="0"/>
                </a:lnTo>
                <a:lnTo>
                  <a:pt x="3647865" y="1367164"/>
                </a:lnTo>
                <a:lnTo>
                  <a:pt x="1823932" y="2734328"/>
                </a:lnTo>
                <a:lnTo>
                  <a:pt x="0" y="1367164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53034" y="4184344"/>
            <a:ext cx="931821" cy="443621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marR="2911" algn="ctr" defTabSz="523951">
              <a:spcBef>
                <a:spcPts val="57"/>
              </a:spcBef>
            </a:pPr>
            <a:r>
              <a:rPr sz="945" spc="-17" dirty="0">
                <a:solidFill>
                  <a:srgbClr val="FFFFFF"/>
                </a:solidFill>
                <a:latin typeface="Lucida Sans"/>
                <a:cs typeface="Lucida Sans"/>
              </a:rPr>
              <a:t>Soll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Umgang</a:t>
            </a:r>
            <a:r>
              <a:rPr sz="945" spc="-1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mit  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KI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geprüft  </a:t>
            </a:r>
            <a:r>
              <a:rPr sz="945" dirty="0">
                <a:solidFill>
                  <a:srgbClr val="FFFFFF"/>
                </a:solidFill>
                <a:latin typeface="Lucida Sans"/>
                <a:cs typeface="Lucida Sans"/>
              </a:rPr>
              <a:t>werden?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51554" y="4868013"/>
            <a:ext cx="1574017" cy="458088"/>
          </a:xfrm>
          <a:custGeom>
            <a:avLst/>
            <a:gdLst/>
            <a:ahLst/>
            <a:cxnLst/>
            <a:rect l="l" t="t" r="r" b="b"/>
            <a:pathLst>
              <a:path w="2747009" h="799465">
                <a:moveTo>
                  <a:pt x="2304995" y="0"/>
                </a:moveTo>
                <a:lnTo>
                  <a:pt x="441899" y="0"/>
                </a:lnTo>
                <a:lnTo>
                  <a:pt x="390357" y="2687"/>
                </a:lnTo>
                <a:lnTo>
                  <a:pt x="340563" y="10550"/>
                </a:lnTo>
                <a:lnTo>
                  <a:pt x="292849" y="23290"/>
                </a:lnTo>
                <a:lnTo>
                  <a:pt x="247546" y="40606"/>
                </a:lnTo>
                <a:lnTo>
                  <a:pt x="204985" y="62199"/>
                </a:lnTo>
                <a:lnTo>
                  <a:pt x="165497" y="87770"/>
                </a:lnTo>
                <a:lnTo>
                  <a:pt x="129415" y="117019"/>
                </a:lnTo>
                <a:lnTo>
                  <a:pt x="97068" y="149647"/>
                </a:lnTo>
                <a:lnTo>
                  <a:pt x="68789" y="185354"/>
                </a:lnTo>
                <a:lnTo>
                  <a:pt x="44908" y="223840"/>
                </a:lnTo>
                <a:lnTo>
                  <a:pt x="25758" y="264807"/>
                </a:lnTo>
                <a:lnTo>
                  <a:pt x="11668" y="307954"/>
                </a:lnTo>
                <a:lnTo>
                  <a:pt x="2972" y="352983"/>
                </a:lnTo>
                <a:lnTo>
                  <a:pt x="0" y="399593"/>
                </a:lnTo>
                <a:lnTo>
                  <a:pt x="2972" y="446204"/>
                </a:lnTo>
                <a:lnTo>
                  <a:pt x="11668" y="491233"/>
                </a:lnTo>
                <a:lnTo>
                  <a:pt x="25758" y="534380"/>
                </a:lnTo>
                <a:lnTo>
                  <a:pt x="44908" y="575347"/>
                </a:lnTo>
                <a:lnTo>
                  <a:pt x="68789" y="613833"/>
                </a:lnTo>
                <a:lnTo>
                  <a:pt x="97068" y="649540"/>
                </a:lnTo>
                <a:lnTo>
                  <a:pt x="129415" y="682168"/>
                </a:lnTo>
                <a:lnTo>
                  <a:pt x="165497" y="711417"/>
                </a:lnTo>
                <a:lnTo>
                  <a:pt x="204985" y="736988"/>
                </a:lnTo>
                <a:lnTo>
                  <a:pt x="247546" y="758581"/>
                </a:lnTo>
                <a:lnTo>
                  <a:pt x="292849" y="775897"/>
                </a:lnTo>
                <a:lnTo>
                  <a:pt x="340563" y="788637"/>
                </a:lnTo>
                <a:lnTo>
                  <a:pt x="390357" y="796500"/>
                </a:lnTo>
                <a:lnTo>
                  <a:pt x="441899" y="799187"/>
                </a:lnTo>
                <a:lnTo>
                  <a:pt x="2304995" y="799187"/>
                </a:lnTo>
                <a:lnTo>
                  <a:pt x="2356537" y="796500"/>
                </a:lnTo>
                <a:lnTo>
                  <a:pt x="2406330" y="788637"/>
                </a:lnTo>
                <a:lnTo>
                  <a:pt x="2454044" y="775897"/>
                </a:lnTo>
                <a:lnTo>
                  <a:pt x="2499347" y="758581"/>
                </a:lnTo>
                <a:lnTo>
                  <a:pt x="2541908" y="736988"/>
                </a:lnTo>
                <a:lnTo>
                  <a:pt x="2581396" y="711417"/>
                </a:lnTo>
                <a:lnTo>
                  <a:pt x="2617479" y="682168"/>
                </a:lnTo>
                <a:lnTo>
                  <a:pt x="2649826" y="649540"/>
                </a:lnTo>
                <a:lnTo>
                  <a:pt x="2678105" y="613833"/>
                </a:lnTo>
                <a:lnTo>
                  <a:pt x="2701985" y="575347"/>
                </a:lnTo>
                <a:lnTo>
                  <a:pt x="2721136" y="534380"/>
                </a:lnTo>
                <a:lnTo>
                  <a:pt x="2735225" y="491233"/>
                </a:lnTo>
                <a:lnTo>
                  <a:pt x="2743922" y="446204"/>
                </a:lnTo>
                <a:lnTo>
                  <a:pt x="2746894" y="399593"/>
                </a:lnTo>
                <a:lnTo>
                  <a:pt x="2743922" y="352983"/>
                </a:lnTo>
                <a:lnTo>
                  <a:pt x="2735225" y="307954"/>
                </a:lnTo>
                <a:lnTo>
                  <a:pt x="2721136" y="264807"/>
                </a:lnTo>
                <a:lnTo>
                  <a:pt x="2701985" y="223840"/>
                </a:lnTo>
                <a:lnTo>
                  <a:pt x="2678105" y="185354"/>
                </a:lnTo>
                <a:lnTo>
                  <a:pt x="2649826" y="149647"/>
                </a:lnTo>
                <a:lnTo>
                  <a:pt x="2617479" y="117019"/>
                </a:lnTo>
                <a:lnTo>
                  <a:pt x="2581396" y="87770"/>
                </a:lnTo>
                <a:lnTo>
                  <a:pt x="2541908" y="62199"/>
                </a:lnTo>
                <a:lnTo>
                  <a:pt x="2499347" y="40606"/>
                </a:lnTo>
                <a:lnTo>
                  <a:pt x="2454044" y="23290"/>
                </a:lnTo>
                <a:lnTo>
                  <a:pt x="2406330" y="10550"/>
                </a:lnTo>
                <a:lnTo>
                  <a:pt x="2356537" y="2687"/>
                </a:lnTo>
                <a:lnTo>
                  <a:pt x="23049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51554" y="4868013"/>
            <a:ext cx="1574017" cy="458088"/>
          </a:xfrm>
          <a:custGeom>
            <a:avLst/>
            <a:gdLst/>
            <a:ahLst/>
            <a:cxnLst/>
            <a:rect l="l" t="t" r="r" b="b"/>
            <a:pathLst>
              <a:path w="2747009" h="799465">
                <a:moveTo>
                  <a:pt x="441898" y="0"/>
                </a:moveTo>
                <a:lnTo>
                  <a:pt x="2304995" y="0"/>
                </a:lnTo>
                <a:lnTo>
                  <a:pt x="2356537" y="2687"/>
                </a:lnTo>
                <a:lnTo>
                  <a:pt x="2406330" y="10550"/>
                </a:lnTo>
                <a:lnTo>
                  <a:pt x="2454044" y="23290"/>
                </a:lnTo>
                <a:lnTo>
                  <a:pt x="2499347" y="40606"/>
                </a:lnTo>
                <a:lnTo>
                  <a:pt x="2541908" y="62199"/>
                </a:lnTo>
                <a:lnTo>
                  <a:pt x="2581396" y="87770"/>
                </a:lnTo>
                <a:lnTo>
                  <a:pt x="2617479" y="117019"/>
                </a:lnTo>
                <a:lnTo>
                  <a:pt x="2649825" y="149647"/>
                </a:lnTo>
                <a:lnTo>
                  <a:pt x="2678105" y="185354"/>
                </a:lnTo>
                <a:lnTo>
                  <a:pt x="2701985" y="223840"/>
                </a:lnTo>
                <a:lnTo>
                  <a:pt x="2721136" y="264807"/>
                </a:lnTo>
                <a:lnTo>
                  <a:pt x="2735225" y="307954"/>
                </a:lnTo>
                <a:lnTo>
                  <a:pt x="2743921" y="352983"/>
                </a:lnTo>
                <a:lnTo>
                  <a:pt x="2746894" y="399593"/>
                </a:lnTo>
                <a:lnTo>
                  <a:pt x="2743921" y="446204"/>
                </a:lnTo>
                <a:lnTo>
                  <a:pt x="2735225" y="491233"/>
                </a:lnTo>
                <a:lnTo>
                  <a:pt x="2721136" y="534380"/>
                </a:lnTo>
                <a:lnTo>
                  <a:pt x="2701985" y="575347"/>
                </a:lnTo>
                <a:lnTo>
                  <a:pt x="2678105" y="613833"/>
                </a:lnTo>
                <a:lnTo>
                  <a:pt x="2649825" y="649540"/>
                </a:lnTo>
                <a:lnTo>
                  <a:pt x="2617479" y="682168"/>
                </a:lnTo>
                <a:lnTo>
                  <a:pt x="2581396" y="711417"/>
                </a:lnTo>
                <a:lnTo>
                  <a:pt x="2541908" y="736988"/>
                </a:lnTo>
                <a:lnTo>
                  <a:pt x="2499347" y="758581"/>
                </a:lnTo>
                <a:lnTo>
                  <a:pt x="2454044" y="775897"/>
                </a:lnTo>
                <a:lnTo>
                  <a:pt x="2406330" y="788637"/>
                </a:lnTo>
                <a:lnTo>
                  <a:pt x="2356537" y="796500"/>
                </a:lnTo>
                <a:lnTo>
                  <a:pt x="2304995" y="799187"/>
                </a:lnTo>
                <a:lnTo>
                  <a:pt x="441898" y="799187"/>
                </a:lnTo>
                <a:lnTo>
                  <a:pt x="390357" y="796500"/>
                </a:lnTo>
                <a:lnTo>
                  <a:pt x="340563" y="788637"/>
                </a:lnTo>
                <a:lnTo>
                  <a:pt x="292849" y="775897"/>
                </a:lnTo>
                <a:lnTo>
                  <a:pt x="247546" y="758581"/>
                </a:lnTo>
                <a:lnTo>
                  <a:pt x="204985" y="736988"/>
                </a:lnTo>
                <a:lnTo>
                  <a:pt x="165497" y="711417"/>
                </a:lnTo>
                <a:lnTo>
                  <a:pt x="129415" y="682168"/>
                </a:lnTo>
                <a:lnTo>
                  <a:pt x="97068" y="649540"/>
                </a:lnTo>
                <a:lnTo>
                  <a:pt x="68789" y="613833"/>
                </a:lnTo>
                <a:lnTo>
                  <a:pt x="44908" y="575347"/>
                </a:lnTo>
                <a:lnTo>
                  <a:pt x="25758" y="534380"/>
                </a:lnTo>
                <a:lnTo>
                  <a:pt x="11668" y="491233"/>
                </a:lnTo>
                <a:lnTo>
                  <a:pt x="2972" y="446204"/>
                </a:lnTo>
                <a:lnTo>
                  <a:pt x="0" y="399593"/>
                </a:lnTo>
                <a:lnTo>
                  <a:pt x="2972" y="352983"/>
                </a:lnTo>
                <a:lnTo>
                  <a:pt x="11668" y="307954"/>
                </a:lnTo>
                <a:lnTo>
                  <a:pt x="25758" y="264807"/>
                </a:lnTo>
                <a:lnTo>
                  <a:pt x="44908" y="223840"/>
                </a:lnTo>
                <a:lnTo>
                  <a:pt x="68789" y="185354"/>
                </a:lnTo>
                <a:lnTo>
                  <a:pt x="97068" y="149647"/>
                </a:lnTo>
                <a:lnTo>
                  <a:pt x="129415" y="117019"/>
                </a:lnTo>
                <a:lnTo>
                  <a:pt x="165497" y="87770"/>
                </a:lnTo>
                <a:lnTo>
                  <a:pt x="204985" y="62199"/>
                </a:lnTo>
                <a:lnTo>
                  <a:pt x="247546" y="40606"/>
                </a:lnTo>
                <a:lnTo>
                  <a:pt x="292849" y="23290"/>
                </a:lnTo>
                <a:lnTo>
                  <a:pt x="340563" y="10550"/>
                </a:lnTo>
                <a:lnTo>
                  <a:pt x="390357" y="2687"/>
                </a:lnTo>
                <a:lnTo>
                  <a:pt x="44189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62741" y="5010919"/>
            <a:ext cx="1152314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Geeignete</a:t>
            </a:r>
            <a:r>
              <a:rPr sz="945" spc="-10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23216" y="4837773"/>
            <a:ext cx="1574744" cy="458088"/>
          </a:xfrm>
          <a:custGeom>
            <a:avLst/>
            <a:gdLst/>
            <a:ahLst/>
            <a:cxnLst/>
            <a:rect l="l" t="t" r="r" b="b"/>
            <a:pathLst>
              <a:path w="2748280" h="799465">
                <a:moveTo>
                  <a:pt x="2306042" y="0"/>
                </a:moveTo>
                <a:lnTo>
                  <a:pt x="442108" y="0"/>
                </a:lnTo>
                <a:lnTo>
                  <a:pt x="390544" y="2687"/>
                </a:lnTo>
                <a:lnTo>
                  <a:pt x="340728" y="10550"/>
                </a:lnTo>
                <a:lnTo>
                  <a:pt x="292992" y="23290"/>
                </a:lnTo>
                <a:lnTo>
                  <a:pt x="247668" y="40606"/>
                </a:lnTo>
                <a:lnTo>
                  <a:pt x="205087" y="62199"/>
                </a:lnTo>
                <a:lnTo>
                  <a:pt x="165581" y="87770"/>
                </a:lnTo>
                <a:lnTo>
                  <a:pt x="129480" y="117019"/>
                </a:lnTo>
                <a:lnTo>
                  <a:pt x="97117" y="149647"/>
                </a:lnTo>
                <a:lnTo>
                  <a:pt x="68824" y="185354"/>
                </a:lnTo>
                <a:lnTo>
                  <a:pt x="44931" y="223840"/>
                </a:lnTo>
                <a:lnTo>
                  <a:pt x="25771" y="264807"/>
                </a:lnTo>
                <a:lnTo>
                  <a:pt x="11675" y="307954"/>
                </a:lnTo>
                <a:lnTo>
                  <a:pt x="2974" y="352983"/>
                </a:lnTo>
                <a:lnTo>
                  <a:pt x="0" y="399593"/>
                </a:lnTo>
                <a:lnTo>
                  <a:pt x="2974" y="446204"/>
                </a:lnTo>
                <a:lnTo>
                  <a:pt x="11675" y="491233"/>
                </a:lnTo>
                <a:lnTo>
                  <a:pt x="25771" y="534380"/>
                </a:lnTo>
                <a:lnTo>
                  <a:pt x="44931" y="575347"/>
                </a:lnTo>
                <a:lnTo>
                  <a:pt x="68824" y="613833"/>
                </a:lnTo>
                <a:lnTo>
                  <a:pt x="97117" y="649540"/>
                </a:lnTo>
                <a:lnTo>
                  <a:pt x="129480" y="682168"/>
                </a:lnTo>
                <a:lnTo>
                  <a:pt x="165581" y="711417"/>
                </a:lnTo>
                <a:lnTo>
                  <a:pt x="205087" y="736988"/>
                </a:lnTo>
                <a:lnTo>
                  <a:pt x="247668" y="758581"/>
                </a:lnTo>
                <a:lnTo>
                  <a:pt x="292992" y="775897"/>
                </a:lnTo>
                <a:lnTo>
                  <a:pt x="340728" y="788637"/>
                </a:lnTo>
                <a:lnTo>
                  <a:pt x="390544" y="796500"/>
                </a:lnTo>
                <a:lnTo>
                  <a:pt x="442108" y="799187"/>
                </a:lnTo>
                <a:lnTo>
                  <a:pt x="2306042" y="799187"/>
                </a:lnTo>
                <a:lnTo>
                  <a:pt x="2357606" y="796500"/>
                </a:lnTo>
                <a:lnTo>
                  <a:pt x="2407422" y="788637"/>
                </a:lnTo>
                <a:lnTo>
                  <a:pt x="2455158" y="775897"/>
                </a:lnTo>
                <a:lnTo>
                  <a:pt x="2500482" y="758581"/>
                </a:lnTo>
                <a:lnTo>
                  <a:pt x="2543063" y="736988"/>
                </a:lnTo>
                <a:lnTo>
                  <a:pt x="2582570" y="711417"/>
                </a:lnTo>
                <a:lnTo>
                  <a:pt x="2618670" y="682168"/>
                </a:lnTo>
                <a:lnTo>
                  <a:pt x="2651033" y="649540"/>
                </a:lnTo>
                <a:lnTo>
                  <a:pt x="2679326" y="613833"/>
                </a:lnTo>
                <a:lnTo>
                  <a:pt x="2703219" y="575347"/>
                </a:lnTo>
                <a:lnTo>
                  <a:pt x="2722379" y="534380"/>
                </a:lnTo>
                <a:lnTo>
                  <a:pt x="2736476" y="491233"/>
                </a:lnTo>
                <a:lnTo>
                  <a:pt x="2745177" y="446204"/>
                </a:lnTo>
                <a:lnTo>
                  <a:pt x="2748151" y="399593"/>
                </a:lnTo>
                <a:lnTo>
                  <a:pt x="2745177" y="352983"/>
                </a:lnTo>
                <a:lnTo>
                  <a:pt x="2736476" y="307954"/>
                </a:lnTo>
                <a:lnTo>
                  <a:pt x="2722379" y="264807"/>
                </a:lnTo>
                <a:lnTo>
                  <a:pt x="2703219" y="223840"/>
                </a:lnTo>
                <a:lnTo>
                  <a:pt x="2679326" y="185354"/>
                </a:lnTo>
                <a:lnTo>
                  <a:pt x="2651033" y="149647"/>
                </a:lnTo>
                <a:lnTo>
                  <a:pt x="2618670" y="117019"/>
                </a:lnTo>
                <a:lnTo>
                  <a:pt x="2582570" y="87770"/>
                </a:lnTo>
                <a:lnTo>
                  <a:pt x="2543063" y="62199"/>
                </a:lnTo>
                <a:lnTo>
                  <a:pt x="2500482" y="40606"/>
                </a:lnTo>
                <a:lnTo>
                  <a:pt x="2455158" y="23290"/>
                </a:lnTo>
                <a:lnTo>
                  <a:pt x="2407422" y="10550"/>
                </a:lnTo>
                <a:lnTo>
                  <a:pt x="2357606" y="2687"/>
                </a:lnTo>
                <a:lnTo>
                  <a:pt x="230604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423216" y="4837773"/>
            <a:ext cx="1574744" cy="458088"/>
          </a:xfrm>
          <a:custGeom>
            <a:avLst/>
            <a:gdLst/>
            <a:ahLst/>
            <a:cxnLst/>
            <a:rect l="l" t="t" r="r" b="b"/>
            <a:pathLst>
              <a:path w="2748280" h="799465">
                <a:moveTo>
                  <a:pt x="442108" y="0"/>
                </a:moveTo>
                <a:lnTo>
                  <a:pt x="2306042" y="0"/>
                </a:lnTo>
                <a:lnTo>
                  <a:pt x="2357606" y="2687"/>
                </a:lnTo>
                <a:lnTo>
                  <a:pt x="2407422" y="10550"/>
                </a:lnTo>
                <a:lnTo>
                  <a:pt x="2455158" y="23290"/>
                </a:lnTo>
                <a:lnTo>
                  <a:pt x="2500482" y="40606"/>
                </a:lnTo>
                <a:lnTo>
                  <a:pt x="2543063" y="62199"/>
                </a:lnTo>
                <a:lnTo>
                  <a:pt x="2582569" y="87770"/>
                </a:lnTo>
                <a:lnTo>
                  <a:pt x="2618670" y="117019"/>
                </a:lnTo>
                <a:lnTo>
                  <a:pt x="2651033" y="149647"/>
                </a:lnTo>
                <a:lnTo>
                  <a:pt x="2679326" y="185354"/>
                </a:lnTo>
                <a:lnTo>
                  <a:pt x="2703219" y="223840"/>
                </a:lnTo>
                <a:lnTo>
                  <a:pt x="2722379" y="264807"/>
                </a:lnTo>
                <a:lnTo>
                  <a:pt x="2736475" y="307954"/>
                </a:lnTo>
                <a:lnTo>
                  <a:pt x="2745176" y="352983"/>
                </a:lnTo>
                <a:lnTo>
                  <a:pt x="2748150" y="399593"/>
                </a:lnTo>
                <a:lnTo>
                  <a:pt x="2745176" y="446204"/>
                </a:lnTo>
                <a:lnTo>
                  <a:pt x="2736475" y="491233"/>
                </a:lnTo>
                <a:lnTo>
                  <a:pt x="2722379" y="534380"/>
                </a:lnTo>
                <a:lnTo>
                  <a:pt x="2703219" y="575347"/>
                </a:lnTo>
                <a:lnTo>
                  <a:pt x="2679326" y="613833"/>
                </a:lnTo>
                <a:lnTo>
                  <a:pt x="2651033" y="649540"/>
                </a:lnTo>
                <a:lnTo>
                  <a:pt x="2618670" y="682168"/>
                </a:lnTo>
                <a:lnTo>
                  <a:pt x="2582569" y="711417"/>
                </a:lnTo>
                <a:lnTo>
                  <a:pt x="2543063" y="736988"/>
                </a:lnTo>
                <a:lnTo>
                  <a:pt x="2500482" y="758581"/>
                </a:lnTo>
                <a:lnTo>
                  <a:pt x="2455158" y="775897"/>
                </a:lnTo>
                <a:lnTo>
                  <a:pt x="2407422" y="788637"/>
                </a:lnTo>
                <a:lnTo>
                  <a:pt x="2357606" y="796500"/>
                </a:lnTo>
                <a:lnTo>
                  <a:pt x="2306042" y="799187"/>
                </a:lnTo>
                <a:lnTo>
                  <a:pt x="442108" y="799187"/>
                </a:lnTo>
                <a:lnTo>
                  <a:pt x="390544" y="796500"/>
                </a:lnTo>
                <a:lnTo>
                  <a:pt x="340728" y="788637"/>
                </a:lnTo>
                <a:lnTo>
                  <a:pt x="292992" y="775897"/>
                </a:lnTo>
                <a:lnTo>
                  <a:pt x="247668" y="758581"/>
                </a:lnTo>
                <a:lnTo>
                  <a:pt x="205087" y="736988"/>
                </a:lnTo>
                <a:lnTo>
                  <a:pt x="165580" y="711417"/>
                </a:lnTo>
                <a:lnTo>
                  <a:pt x="129480" y="682168"/>
                </a:lnTo>
                <a:lnTo>
                  <a:pt x="97117" y="649540"/>
                </a:lnTo>
                <a:lnTo>
                  <a:pt x="68824" y="613833"/>
                </a:lnTo>
                <a:lnTo>
                  <a:pt x="44931" y="575347"/>
                </a:lnTo>
                <a:lnTo>
                  <a:pt x="25771" y="534380"/>
                </a:lnTo>
                <a:lnTo>
                  <a:pt x="11675" y="491233"/>
                </a:lnTo>
                <a:lnTo>
                  <a:pt x="2974" y="446204"/>
                </a:lnTo>
                <a:lnTo>
                  <a:pt x="0" y="399593"/>
                </a:lnTo>
                <a:lnTo>
                  <a:pt x="2974" y="352983"/>
                </a:lnTo>
                <a:lnTo>
                  <a:pt x="11675" y="307954"/>
                </a:lnTo>
                <a:lnTo>
                  <a:pt x="25771" y="264807"/>
                </a:lnTo>
                <a:lnTo>
                  <a:pt x="44931" y="223840"/>
                </a:lnTo>
                <a:lnTo>
                  <a:pt x="68824" y="185354"/>
                </a:lnTo>
                <a:lnTo>
                  <a:pt x="97117" y="149647"/>
                </a:lnTo>
                <a:lnTo>
                  <a:pt x="129480" y="117019"/>
                </a:lnTo>
                <a:lnTo>
                  <a:pt x="165580" y="87770"/>
                </a:lnTo>
                <a:lnTo>
                  <a:pt x="205087" y="62199"/>
                </a:lnTo>
                <a:lnTo>
                  <a:pt x="247668" y="40606"/>
                </a:lnTo>
                <a:lnTo>
                  <a:pt x="292992" y="23290"/>
                </a:lnTo>
                <a:lnTo>
                  <a:pt x="340728" y="10550"/>
                </a:lnTo>
                <a:lnTo>
                  <a:pt x="390544" y="2687"/>
                </a:lnTo>
                <a:lnTo>
                  <a:pt x="44210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34823" y="4980678"/>
            <a:ext cx="1152314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Geeignete</a:t>
            </a:r>
            <a:r>
              <a:rPr sz="945" spc="-10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663701" y="1952677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997518" y="634575"/>
                </a:moveTo>
                <a:lnTo>
                  <a:pt x="934689" y="634575"/>
                </a:lnTo>
                <a:lnTo>
                  <a:pt x="1028933" y="823063"/>
                </a:lnTo>
                <a:lnTo>
                  <a:pt x="1107470" y="665989"/>
                </a:lnTo>
                <a:lnTo>
                  <a:pt x="997518" y="665989"/>
                </a:lnTo>
                <a:lnTo>
                  <a:pt x="997518" y="634575"/>
                </a:lnTo>
                <a:close/>
              </a:path>
              <a:path w="1123315" h="823595">
                <a:moveTo>
                  <a:pt x="997518" y="31414"/>
                </a:moveTo>
                <a:lnTo>
                  <a:pt x="997518" y="665989"/>
                </a:lnTo>
                <a:lnTo>
                  <a:pt x="1060348" y="665989"/>
                </a:lnTo>
                <a:lnTo>
                  <a:pt x="1060348" y="62829"/>
                </a:lnTo>
                <a:lnTo>
                  <a:pt x="1028933" y="62829"/>
                </a:lnTo>
                <a:lnTo>
                  <a:pt x="997518" y="31414"/>
                </a:lnTo>
                <a:close/>
              </a:path>
              <a:path w="1123315" h="823595">
                <a:moveTo>
                  <a:pt x="1123177" y="634575"/>
                </a:moveTo>
                <a:lnTo>
                  <a:pt x="1060348" y="634575"/>
                </a:lnTo>
                <a:lnTo>
                  <a:pt x="1060348" y="665989"/>
                </a:lnTo>
                <a:lnTo>
                  <a:pt x="1107470" y="665989"/>
                </a:lnTo>
                <a:lnTo>
                  <a:pt x="1123177" y="634575"/>
                </a:lnTo>
                <a:close/>
              </a:path>
              <a:path w="1123315" h="823595">
                <a:moveTo>
                  <a:pt x="1060348" y="0"/>
                </a:moveTo>
                <a:lnTo>
                  <a:pt x="0" y="0"/>
                </a:lnTo>
                <a:lnTo>
                  <a:pt x="0" y="62829"/>
                </a:lnTo>
                <a:lnTo>
                  <a:pt x="997518" y="62829"/>
                </a:lnTo>
                <a:lnTo>
                  <a:pt x="997518" y="31414"/>
                </a:lnTo>
                <a:lnTo>
                  <a:pt x="1060348" y="31414"/>
                </a:lnTo>
                <a:lnTo>
                  <a:pt x="1060348" y="0"/>
                </a:lnTo>
                <a:close/>
              </a:path>
              <a:path w="1123315" h="823595">
                <a:moveTo>
                  <a:pt x="1060348" y="31414"/>
                </a:moveTo>
                <a:lnTo>
                  <a:pt x="997518" y="31414"/>
                </a:lnTo>
                <a:lnTo>
                  <a:pt x="1028933" y="62829"/>
                </a:lnTo>
                <a:lnTo>
                  <a:pt x="1060348" y="62829"/>
                </a:lnTo>
                <a:lnTo>
                  <a:pt x="1060348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613300" y="4366164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997518" y="634575"/>
                </a:moveTo>
                <a:lnTo>
                  <a:pt x="934689" y="634575"/>
                </a:lnTo>
                <a:lnTo>
                  <a:pt x="1028933" y="823063"/>
                </a:lnTo>
                <a:lnTo>
                  <a:pt x="1107470" y="665989"/>
                </a:lnTo>
                <a:lnTo>
                  <a:pt x="997518" y="665989"/>
                </a:lnTo>
                <a:lnTo>
                  <a:pt x="997518" y="634575"/>
                </a:lnTo>
                <a:close/>
              </a:path>
              <a:path w="1123315" h="823595">
                <a:moveTo>
                  <a:pt x="997518" y="31414"/>
                </a:moveTo>
                <a:lnTo>
                  <a:pt x="997518" y="665989"/>
                </a:lnTo>
                <a:lnTo>
                  <a:pt x="1060348" y="665989"/>
                </a:lnTo>
                <a:lnTo>
                  <a:pt x="1060348" y="62829"/>
                </a:lnTo>
                <a:lnTo>
                  <a:pt x="1028933" y="62829"/>
                </a:lnTo>
                <a:lnTo>
                  <a:pt x="997518" y="31414"/>
                </a:lnTo>
                <a:close/>
              </a:path>
              <a:path w="1123315" h="823595">
                <a:moveTo>
                  <a:pt x="1123177" y="634575"/>
                </a:moveTo>
                <a:lnTo>
                  <a:pt x="1060348" y="634575"/>
                </a:lnTo>
                <a:lnTo>
                  <a:pt x="1060348" y="665989"/>
                </a:lnTo>
                <a:lnTo>
                  <a:pt x="1107470" y="665989"/>
                </a:lnTo>
                <a:lnTo>
                  <a:pt x="1123177" y="634575"/>
                </a:lnTo>
                <a:close/>
              </a:path>
              <a:path w="1123315" h="823595">
                <a:moveTo>
                  <a:pt x="1060348" y="0"/>
                </a:moveTo>
                <a:lnTo>
                  <a:pt x="0" y="0"/>
                </a:lnTo>
                <a:lnTo>
                  <a:pt x="0" y="62829"/>
                </a:lnTo>
                <a:lnTo>
                  <a:pt x="997518" y="62829"/>
                </a:lnTo>
                <a:lnTo>
                  <a:pt x="997518" y="31414"/>
                </a:lnTo>
                <a:lnTo>
                  <a:pt x="1060348" y="31414"/>
                </a:lnTo>
                <a:lnTo>
                  <a:pt x="1060348" y="0"/>
                </a:lnTo>
                <a:close/>
              </a:path>
              <a:path w="1123315" h="823595">
                <a:moveTo>
                  <a:pt x="1060348" y="31414"/>
                </a:moveTo>
                <a:lnTo>
                  <a:pt x="997518" y="31414"/>
                </a:lnTo>
                <a:lnTo>
                  <a:pt x="1028933" y="62829"/>
                </a:lnTo>
                <a:lnTo>
                  <a:pt x="1060348" y="62829"/>
                </a:lnTo>
                <a:lnTo>
                  <a:pt x="1060348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83808" y="1964197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62829" y="634575"/>
                </a:moveTo>
                <a:lnTo>
                  <a:pt x="0" y="634575"/>
                </a:lnTo>
                <a:lnTo>
                  <a:pt x="94243" y="823063"/>
                </a:lnTo>
                <a:lnTo>
                  <a:pt x="172780" y="665989"/>
                </a:lnTo>
                <a:lnTo>
                  <a:pt x="62829" y="665989"/>
                </a:lnTo>
                <a:lnTo>
                  <a:pt x="62829" y="634575"/>
                </a:lnTo>
                <a:close/>
              </a:path>
              <a:path w="1123315" h="823595">
                <a:moveTo>
                  <a:pt x="1123177" y="0"/>
                </a:moveTo>
                <a:lnTo>
                  <a:pt x="62829" y="0"/>
                </a:lnTo>
                <a:lnTo>
                  <a:pt x="62829" y="665989"/>
                </a:lnTo>
                <a:lnTo>
                  <a:pt x="125658" y="665989"/>
                </a:lnTo>
                <a:lnTo>
                  <a:pt x="125658" y="62829"/>
                </a:lnTo>
                <a:lnTo>
                  <a:pt x="94243" y="62829"/>
                </a:lnTo>
                <a:lnTo>
                  <a:pt x="125658" y="31414"/>
                </a:lnTo>
                <a:lnTo>
                  <a:pt x="1123177" y="31414"/>
                </a:lnTo>
                <a:lnTo>
                  <a:pt x="1123177" y="0"/>
                </a:lnTo>
                <a:close/>
              </a:path>
              <a:path w="1123315" h="823595">
                <a:moveTo>
                  <a:pt x="188487" y="634575"/>
                </a:moveTo>
                <a:lnTo>
                  <a:pt x="125658" y="634575"/>
                </a:lnTo>
                <a:lnTo>
                  <a:pt x="125658" y="665989"/>
                </a:lnTo>
                <a:lnTo>
                  <a:pt x="172780" y="665989"/>
                </a:lnTo>
                <a:lnTo>
                  <a:pt x="188487" y="634575"/>
                </a:lnTo>
                <a:close/>
              </a:path>
              <a:path w="1123315" h="823595">
                <a:moveTo>
                  <a:pt x="125658" y="31414"/>
                </a:moveTo>
                <a:lnTo>
                  <a:pt x="94243" y="62829"/>
                </a:lnTo>
                <a:lnTo>
                  <a:pt x="125658" y="62829"/>
                </a:lnTo>
                <a:lnTo>
                  <a:pt x="125658" y="31414"/>
                </a:lnTo>
                <a:close/>
              </a:path>
              <a:path w="1123315" h="823595">
                <a:moveTo>
                  <a:pt x="1123177" y="31414"/>
                </a:moveTo>
                <a:lnTo>
                  <a:pt x="125658" y="31414"/>
                </a:lnTo>
                <a:lnTo>
                  <a:pt x="125658" y="62829"/>
                </a:lnTo>
                <a:lnTo>
                  <a:pt x="1123177" y="62829"/>
                </a:lnTo>
                <a:lnTo>
                  <a:pt x="1123177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44419" y="3176700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62829" y="634575"/>
                </a:moveTo>
                <a:lnTo>
                  <a:pt x="0" y="634575"/>
                </a:lnTo>
                <a:lnTo>
                  <a:pt x="94243" y="823063"/>
                </a:lnTo>
                <a:lnTo>
                  <a:pt x="172780" y="665989"/>
                </a:lnTo>
                <a:lnTo>
                  <a:pt x="62829" y="665989"/>
                </a:lnTo>
                <a:lnTo>
                  <a:pt x="62829" y="634575"/>
                </a:lnTo>
                <a:close/>
              </a:path>
              <a:path w="1123315" h="823595">
                <a:moveTo>
                  <a:pt x="1123177" y="0"/>
                </a:moveTo>
                <a:lnTo>
                  <a:pt x="62829" y="0"/>
                </a:lnTo>
                <a:lnTo>
                  <a:pt x="62829" y="665989"/>
                </a:lnTo>
                <a:lnTo>
                  <a:pt x="125658" y="665989"/>
                </a:lnTo>
                <a:lnTo>
                  <a:pt x="125658" y="62829"/>
                </a:lnTo>
                <a:lnTo>
                  <a:pt x="94243" y="62829"/>
                </a:lnTo>
                <a:lnTo>
                  <a:pt x="125658" y="31414"/>
                </a:lnTo>
                <a:lnTo>
                  <a:pt x="1123177" y="31414"/>
                </a:lnTo>
                <a:lnTo>
                  <a:pt x="1123177" y="0"/>
                </a:lnTo>
                <a:close/>
              </a:path>
              <a:path w="1123315" h="823595">
                <a:moveTo>
                  <a:pt x="188487" y="634575"/>
                </a:moveTo>
                <a:lnTo>
                  <a:pt x="125658" y="634575"/>
                </a:lnTo>
                <a:lnTo>
                  <a:pt x="125658" y="665989"/>
                </a:lnTo>
                <a:lnTo>
                  <a:pt x="172780" y="665989"/>
                </a:lnTo>
                <a:lnTo>
                  <a:pt x="188487" y="634575"/>
                </a:lnTo>
                <a:close/>
              </a:path>
              <a:path w="1123315" h="823595">
                <a:moveTo>
                  <a:pt x="125658" y="31414"/>
                </a:moveTo>
                <a:lnTo>
                  <a:pt x="94243" y="62829"/>
                </a:lnTo>
                <a:lnTo>
                  <a:pt x="125658" y="62829"/>
                </a:lnTo>
                <a:lnTo>
                  <a:pt x="125658" y="31414"/>
                </a:lnTo>
                <a:close/>
              </a:path>
              <a:path w="1123315" h="823595">
                <a:moveTo>
                  <a:pt x="1123177" y="31414"/>
                </a:moveTo>
                <a:lnTo>
                  <a:pt x="125658" y="31414"/>
                </a:lnTo>
                <a:lnTo>
                  <a:pt x="125658" y="62829"/>
                </a:lnTo>
                <a:lnTo>
                  <a:pt x="1123177" y="62829"/>
                </a:lnTo>
                <a:lnTo>
                  <a:pt x="1123177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57168" y="4396404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62829" y="634575"/>
                </a:moveTo>
                <a:lnTo>
                  <a:pt x="0" y="634575"/>
                </a:lnTo>
                <a:lnTo>
                  <a:pt x="94243" y="823063"/>
                </a:lnTo>
                <a:lnTo>
                  <a:pt x="172780" y="665989"/>
                </a:lnTo>
                <a:lnTo>
                  <a:pt x="62829" y="665989"/>
                </a:lnTo>
                <a:lnTo>
                  <a:pt x="62829" y="634575"/>
                </a:lnTo>
                <a:close/>
              </a:path>
              <a:path w="1123315" h="823595">
                <a:moveTo>
                  <a:pt x="1123177" y="0"/>
                </a:moveTo>
                <a:lnTo>
                  <a:pt x="62829" y="0"/>
                </a:lnTo>
                <a:lnTo>
                  <a:pt x="62829" y="665989"/>
                </a:lnTo>
                <a:lnTo>
                  <a:pt x="125658" y="665989"/>
                </a:lnTo>
                <a:lnTo>
                  <a:pt x="125658" y="62829"/>
                </a:lnTo>
                <a:lnTo>
                  <a:pt x="94243" y="62829"/>
                </a:lnTo>
                <a:lnTo>
                  <a:pt x="125658" y="31414"/>
                </a:lnTo>
                <a:lnTo>
                  <a:pt x="1123177" y="31414"/>
                </a:lnTo>
                <a:lnTo>
                  <a:pt x="1123177" y="0"/>
                </a:lnTo>
                <a:close/>
              </a:path>
              <a:path w="1123315" h="823595">
                <a:moveTo>
                  <a:pt x="188487" y="634575"/>
                </a:moveTo>
                <a:lnTo>
                  <a:pt x="125658" y="634575"/>
                </a:lnTo>
                <a:lnTo>
                  <a:pt x="125658" y="665989"/>
                </a:lnTo>
                <a:lnTo>
                  <a:pt x="172780" y="665989"/>
                </a:lnTo>
                <a:lnTo>
                  <a:pt x="188487" y="634575"/>
                </a:lnTo>
                <a:close/>
              </a:path>
              <a:path w="1123315" h="823595">
                <a:moveTo>
                  <a:pt x="125658" y="31414"/>
                </a:moveTo>
                <a:lnTo>
                  <a:pt x="94243" y="62829"/>
                </a:lnTo>
                <a:lnTo>
                  <a:pt x="125658" y="62829"/>
                </a:lnTo>
                <a:lnTo>
                  <a:pt x="125658" y="31414"/>
                </a:lnTo>
                <a:close/>
              </a:path>
              <a:path w="1123315" h="823595">
                <a:moveTo>
                  <a:pt x="1123177" y="31414"/>
                </a:moveTo>
                <a:lnTo>
                  <a:pt x="125658" y="31414"/>
                </a:lnTo>
                <a:lnTo>
                  <a:pt x="125658" y="62829"/>
                </a:lnTo>
                <a:lnTo>
                  <a:pt x="1123177" y="62829"/>
                </a:lnTo>
                <a:lnTo>
                  <a:pt x="1123177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42229" y="3201901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997518" y="634575"/>
                </a:moveTo>
                <a:lnTo>
                  <a:pt x="934689" y="634575"/>
                </a:lnTo>
                <a:lnTo>
                  <a:pt x="1028933" y="823063"/>
                </a:lnTo>
                <a:lnTo>
                  <a:pt x="1107470" y="665989"/>
                </a:lnTo>
                <a:lnTo>
                  <a:pt x="997518" y="665989"/>
                </a:lnTo>
                <a:lnTo>
                  <a:pt x="997518" y="634575"/>
                </a:lnTo>
                <a:close/>
              </a:path>
              <a:path w="1123315" h="823595">
                <a:moveTo>
                  <a:pt x="997518" y="31414"/>
                </a:moveTo>
                <a:lnTo>
                  <a:pt x="997518" y="665989"/>
                </a:lnTo>
                <a:lnTo>
                  <a:pt x="1060348" y="665989"/>
                </a:lnTo>
                <a:lnTo>
                  <a:pt x="1060348" y="62829"/>
                </a:lnTo>
                <a:lnTo>
                  <a:pt x="1028933" y="62829"/>
                </a:lnTo>
                <a:lnTo>
                  <a:pt x="997518" y="31414"/>
                </a:lnTo>
                <a:close/>
              </a:path>
              <a:path w="1123315" h="823595">
                <a:moveTo>
                  <a:pt x="1123177" y="634575"/>
                </a:moveTo>
                <a:lnTo>
                  <a:pt x="1060348" y="634575"/>
                </a:lnTo>
                <a:lnTo>
                  <a:pt x="1060348" y="665989"/>
                </a:lnTo>
                <a:lnTo>
                  <a:pt x="1107470" y="665989"/>
                </a:lnTo>
                <a:lnTo>
                  <a:pt x="1123177" y="634575"/>
                </a:lnTo>
                <a:close/>
              </a:path>
              <a:path w="1123315" h="823595">
                <a:moveTo>
                  <a:pt x="1060348" y="0"/>
                </a:moveTo>
                <a:lnTo>
                  <a:pt x="0" y="0"/>
                </a:lnTo>
                <a:lnTo>
                  <a:pt x="0" y="62829"/>
                </a:lnTo>
                <a:lnTo>
                  <a:pt x="997518" y="62829"/>
                </a:lnTo>
                <a:lnTo>
                  <a:pt x="997518" y="31414"/>
                </a:lnTo>
                <a:lnTo>
                  <a:pt x="1060348" y="31414"/>
                </a:lnTo>
                <a:lnTo>
                  <a:pt x="1060348" y="0"/>
                </a:lnTo>
                <a:close/>
              </a:path>
              <a:path w="1123315" h="823595">
                <a:moveTo>
                  <a:pt x="1060348" y="31414"/>
                </a:moveTo>
                <a:lnTo>
                  <a:pt x="997518" y="31414"/>
                </a:lnTo>
                <a:lnTo>
                  <a:pt x="1028933" y="62829"/>
                </a:lnTo>
                <a:lnTo>
                  <a:pt x="1060348" y="62829"/>
                </a:lnTo>
                <a:lnTo>
                  <a:pt x="1060348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10956" y="1611613"/>
            <a:ext cx="189566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37" dirty="0">
                <a:solidFill>
                  <a:srgbClr val="FFFFFF"/>
                </a:solidFill>
                <a:latin typeface="Lucida Sans"/>
                <a:cs typeface="Lucida Sans"/>
              </a:rPr>
              <a:t>ja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55306" y="2839057"/>
            <a:ext cx="189566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37" dirty="0">
                <a:solidFill>
                  <a:srgbClr val="FFFFFF"/>
                </a:solidFill>
                <a:latin typeface="Lucida Sans"/>
                <a:cs typeface="Lucida Sans"/>
              </a:rPr>
              <a:t>ja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09396" y="4059661"/>
            <a:ext cx="189566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37" dirty="0">
                <a:solidFill>
                  <a:srgbClr val="FFFFFF"/>
                </a:solidFill>
                <a:latin typeface="Lucida Sans"/>
                <a:cs typeface="Lucida Sans"/>
              </a:rPr>
              <a:t>ja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13304" y="1639514"/>
            <a:ext cx="455905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14" dirty="0">
                <a:solidFill>
                  <a:srgbClr val="FFFFFF"/>
                </a:solidFill>
                <a:latin typeface="Lucida Sans"/>
                <a:cs typeface="Lucida Sans"/>
              </a:rPr>
              <a:t>nein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52352" y="2890034"/>
            <a:ext cx="456268" cy="268888"/>
          </a:xfrm>
          <a:prstGeom prst="rect">
            <a:avLst/>
          </a:prstGeom>
        </p:spPr>
        <p:txBody>
          <a:bodyPr vert="horz" wrap="square" lIns="0" tIns="8732" rIns="0" bIns="0" rtlCol="0">
            <a:spAutoFit/>
          </a:bodyPr>
          <a:lstStyle/>
          <a:p>
            <a:pPr marL="7277" defTabSz="523951">
              <a:spcBef>
                <a:spcPts val="69"/>
              </a:spcBef>
            </a:pPr>
            <a:r>
              <a:rPr sz="1690" spc="-14" dirty="0">
                <a:solidFill>
                  <a:srgbClr val="FFFFFF"/>
                </a:solidFill>
                <a:latin typeface="Lucida Sans"/>
                <a:cs typeface="Lucida Sans"/>
              </a:rPr>
              <a:t>nein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13184" y="3777715"/>
            <a:ext cx="1673348" cy="476728"/>
          </a:xfrm>
          <a:prstGeom prst="rect">
            <a:avLst/>
          </a:prstGeom>
        </p:spPr>
        <p:txBody>
          <a:bodyPr vert="horz" wrap="square" lIns="0" tIns="14917" rIns="0" bIns="0" rtlCol="0">
            <a:spAutoFit/>
          </a:bodyPr>
          <a:lstStyle/>
          <a:p>
            <a:pPr marL="7277" marR="2911" defTabSz="523951">
              <a:lnSpc>
                <a:spcPts val="1816"/>
              </a:lnSpc>
              <a:spcBef>
                <a:spcPts val="117"/>
              </a:spcBef>
            </a:pPr>
            <a:r>
              <a:rPr sz="1518" spc="-37" dirty="0">
                <a:solidFill>
                  <a:srgbClr val="FFFFFF"/>
                </a:solidFill>
                <a:latin typeface="Lucida Sans"/>
                <a:cs typeface="Lucida Sans"/>
              </a:rPr>
              <a:t>nein, </a:t>
            </a:r>
            <a:r>
              <a:rPr sz="1518" spc="-43" dirty="0">
                <a:solidFill>
                  <a:srgbClr val="FFFFFF"/>
                </a:solidFill>
                <a:latin typeface="Lucida Sans"/>
                <a:cs typeface="Lucida Sans"/>
              </a:rPr>
              <a:t>KI-Nutzung  </a:t>
            </a:r>
            <a:r>
              <a:rPr sz="1518" spc="-26" dirty="0">
                <a:solidFill>
                  <a:srgbClr val="FFFFFF"/>
                </a:solidFill>
                <a:latin typeface="Lucida Sans"/>
                <a:cs typeface="Lucida Sans"/>
              </a:rPr>
              <a:t>er</a:t>
            </a:r>
            <a:r>
              <a:rPr sz="1518" spc="-11" dirty="0">
                <a:solidFill>
                  <a:srgbClr val="FFFFFF"/>
                </a:solidFill>
                <a:latin typeface="Lucida Sans"/>
                <a:cs typeface="Lucida Sans"/>
              </a:rPr>
              <a:t>l</a:t>
            </a:r>
            <a:r>
              <a:rPr sz="1518" spc="-43" dirty="0">
                <a:solidFill>
                  <a:srgbClr val="FFFFFF"/>
                </a:solidFill>
                <a:latin typeface="Lucida Sans"/>
                <a:cs typeface="Lucida Sans"/>
              </a:rPr>
              <a:t>aubt/e</a:t>
            </a:r>
            <a:r>
              <a:rPr sz="1518" spc="-29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518" spc="-9" dirty="0">
                <a:solidFill>
                  <a:srgbClr val="FFFFFF"/>
                </a:solidFill>
                <a:latin typeface="Lucida Sans"/>
                <a:cs typeface="Lucida Sans"/>
              </a:rPr>
              <a:t>wü</a:t>
            </a:r>
            <a:r>
              <a:rPr sz="1518" spc="-6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1518" spc="-43" dirty="0">
                <a:solidFill>
                  <a:srgbClr val="FFFFFF"/>
                </a:solidFill>
                <a:latin typeface="Lucida Sans"/>
                <a:cs typeface="Lucida Sans"/>
              </a:rPr>
              <a:t>scht</a:t>
            </a:r>
            <a:endParaRPr sz="151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577919" y="954737"/>
            <a:ext cx="108064" cy="233228"/>
          </a:xfrm>
          <a:custGeom>
            <a:avLst/>
            <a:gdLst/>
            <a:ahLst/>
            <a:cxnLst/>
            <a:rect l="l" t="t" r="r" b="b"/>
            <a:pathLst>
              <a:path w="188594" h="407035">
                <a:moveTo>
                  <a:pt x="62829" y="218122"/>
                </a:moveTo>
                <a:lnTo>
                  <a:pt x="0" y="218122"/>
                </a:lnTo>
                <a:lnTo>
                  <a:pt x="94243" y="406609"/>
                </a:lnTo>
                <a:lnTo>
                  <a:pt x="172780" y="249536"/>
                </a:lnTo>
                <a:lnTo>
                  <a:pt x="62829" y="249536"/>
                </a:lnTo>
                <a:lnTo>
                  <a:pt x="62829" y="218122"/>
                </a:lnTo>
                <a:close/>
              </a:path>
              <a:path w="188594" h="407035">
                <a:moveTo>
                  <a:pt x="125658" y="0"/>
                </a:moveTo>
                <a:lnTo>
                  <a:pt x="62829" y="0"/>
                </a:lnTo>
                <a:lnTo>
                  <a:pt x="62829" y="249536"/>
                </a:lnTo>
                <a:lnTo>
                  <a:pt x="125658" y="249536"/>
                </a:lnTo>
                <a:lnTo>
                  <a:pt x="125658" y="0"/>
                </a:lnTo>
                <a:close/>
              </a:path>
              <a:path w="188594" h="407035">
                <a:moveTo>
                  <a:pt x="188487" y="218122"/>
                </a:moveTo>
                <a:lnTo>
                  <a:pt x="125658" y="218122"/>
                </a:lnTo>
                <a:lnTo>
                  <a:pt x="125658" y="249536"/>
                </a:lnTo>
                <a:lnTo>
                  <a:pt x="172780" y="249536"/>
                </a:lnTo>
                <a:lnTo>
                  <a:pt x="188487" y="218122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74589" y="5516746"/>
            <a:ext cx="850336" cy="296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32632" y="5855796"/>
            <a:ext cx="1849451" cy="137775"/>
          </a:xfrm>
          <a:prstGeom prst="rect">
            <a:avLst/>
          </a:prstGeom>
        </p:spPr>
        <p:txBody>
          <a:bodyPr vert="horz" wrap="square" lIns="0" tIns="9824" rIns="0" bIns="0" rtlCol="0">
            <a:spAutoFit/>
          </a:bodyPr>
          <a:lstStyle/>
          <a:p>
            <a:pPr marL="7277" defTabSz="523951">
              <a:spcBef>
                <a:spcPts val="77"/>
              </a:spcBef>
            </a:pPr>
            <a:r>
              <a:rPr sz="831" spc="-6" dirty="0">
                <a:solidFill>
                  <a:srgbClr val="FFFFFF"/>
                </a:solidFill>
                <a:latin typeface="Lucida Sans"/>
                <a:cs typeface="Lucida Sans"/>
              </a:rPr>
              <a:t>Dieses</a:t>
            </a:r>
            <a:r>
              <a:rPr sz="831" spc="-4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31" spc="14" dirty="0">
                <a:solidFill>
                  <a:srgbClr val="FFFFFF"/>
                </a:solidFill>
                <a:latin typeface="Lucida Sans"/>
                <a:cs typeface="Lucida Sans"/>
              </a:rPr>
              <a:t>Werk</a:t>
            </a:r>
            <a:r>
              <a:rPr sz="831" spc="-46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31" spc="-20" dirty="0">
                <a:solidFill>
                  <a:srgbClr val="FFFFFF"/>
                </a:solidFill>
                <a:latin typeface="Lucida Sans"/>
                <a:cs typeface="Lucida Sans"/>
              </a:rPr>
              <a:t>ist</a:t>
            </a:r>
            <a:r>
              <a:rPr sz="831" spc="-4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31" spc="-23" dirty="0">
                <a:solidFill>
                  <a:srgbClr val="FFFFFF"/>
                </a:solidFill>
                <a:latin typeface="Lucida Sans"/>
                <a:cs typeface="Lucida Sans"/>
              </a:rPr>
              <a:t>lizenziert</a:t>
            </a:r>
            <a:r>
              <a:rPr sz="831" spc="-5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31" spc="3" dirty="0">
                <a:solidFill>
                  <a:srgbClr val="FFFFFF"/>
                </a:solidFill>
                <a:latin typeface="Lucida Sans"/>
                <a:cs typeface="Lucida Sans"/>
              </a:rPr>
              <a:t>unter</a:t>
            </a:r>
            <a:r>
              <a:rPr sz="831" spc="-4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831" dirty="0">
                <a:solidFill>
                  <a:srgbClr val="FFFFFF"/>
                </a:solidFill>
                <a:latin typeface="Lucida Sans"/>
                <a:cs typeface="Lucida Sans"/>
              </a:rPr>
              <a:t>einer</a:t>
            </a:r>
            <a:endParaRPr sz="83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104871" y="5569307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1534185" y="0"/>
                </a:moveTo>
                <a:lnTo>
                  <a:pt x="294145" y="0"/>
                </a:lnTo>
                <a:lnTo>
                  <a:pt x="254239" y="3646"/>
                </a:lnTo>
                <a:lnTo>
                  <a:pt x="215963" y="14270"/>
                </a:lnTo>
                <a:lnTo>
                  <a:pt x="179667" y="31394"/>
                </a:lnTo>
                <a:lnTo>
                  <a:pt x="145701" y="54545"/>
                </a:lnTo>
                <a:lnTo>
                  <a:pt x="114418" y="83245"/>
                </a:lnTo>
                <a:lnTo>
                  <a:pt x="86167" y="117019"/>
                </a:lnTo>
                <a:lnTo>
                  <a:pt x="61300" y="155392"/>
                </a:lnTo>
                <a:lnTo>
                  <a:pt x="40168" y="197888"/>
                </a:lnTo>
                <a:lnTo>
                  <a:pt x="23120" y="244032"/>
                </a:lnTo>
                <a:lnTo>
                  <a:pt x="10509" y="293348"/>
                </a:lnTo>
                <a:lnTo>
                  <a:pt x="2685" y="345360"/>
                </a:lnTo>
                <a:lnTo>
                  <a:pt x="0" y="399593"/>
                </a:lnTo>
                <a:lnTo>
                  <a:pt x="2685" y="453816"/>
                </a:lnTo>
                <a:lnTo>
                  <a:pt x="10509" y="505821"/>
                </a:lnTo>
                <a:lnTo>
                  <a:pt x="23120" y="555133"/>
                </a:lnTo>
                <a:lnTo>
                  <a:pt x="40168" y="601275"/>
                </a:lnTo>
                <a:lnTo>
                  <a:pt x="61300" y="643773"/>
                </a:lnTo>
                <a:lnTo>
                  <a:pt x="86167" y="682148"/>
                </a:lnTo>
                <a:lnTo>
                  <a:pt x="114418" y="715926"/>
                </a:lnTo>
                <a:lnTo>
                  <a:pt x="145701" y="744631"/>
                </a:lnTo>
                <a:lnTo>
                  <a:pt x="179667" y="767785"/>
                </a:lnTo>
                <a:lnTo>
                  <a:pt x="215963" y="784913"/>
                </a:lnTo>
                <a:lnTo>
                  <a:pt x="254239" y="795540"/>
                </a:lnTo>
                <a:lnTo>
                  <a:pt x="294145" y="799187"/>
                </a:lnTo>
                <a:lnTo>
                  <a:pt x="1534185" y="799187"/>
                </a:lnTo>
                <a:lnTo>
                  <a:pt x="1574091" y="795540"/>
                </a:lnTo>
                <a:lnTo>
                  <a:pt x="1612367" y="784913"/>
                </a:lnTo>
                <a:lnTo>
                  <a:pt x="1648663" y="767785"/>
                </a:lnTo>
                <a:lnTo>
                  <a:pt x="1682629" y="744631"/>
                </a:lnTo>
                <a:lnTo>
                  <a:pt x="1713912" y="715926"/>
                </a:lnTo>
                <a:lnTo>
                  <a:pt x="1742163" y="682148"/>
                </a:lnTo>
                <a:lnTo>
                  <a:pt x="1767030" y="643773"/>
                </a:lnTo>
                <a:lnTo>
                  <a:pt x="1788162" y="601275"/>
                </a:lnTo>
                <a:lnTo>
                  <a:pt x="1805210" y="555133"/>
                </a:lnTo>
                <a:lnTo>
                  <a:pt x="1817821" y="505821"/>
                </a:lnTo>
                <a:lnTo>
                  <a:pt x="1825645" y="453816"/>
                </a:lnTo>
                <a:lnTo>
                  <a:pt x="1828330" y="399593"/>
                </a:lnTo>
                <a:lnTo>
                  <a:pt x="1825645" y="345360"/>
                </a:lnTo>
                <a:lnTo>
                  <a:pt x="1817821" y="293348"/>
                </a:lnTo>
                <a:lnTo>
                  <a:pt x="1805210" y="244032"/>
                </a:lnTo>
                <a:lnTo>
                  <a:pt x="1788162" y="197888"/>
                </a:lnTo>
                <a:lnTo>
                  <a:pt x="1767030" y="155392"/>
                </a:lnTo>
                <a:lnTo>
                  <a:pt x="1742163" y="117019"/>
                </a:lnTo>
                <a:lnTo>
                  <a:pt x="1713912" y="83245"/>
                </a:lnTo>
                <a:lnTo>
                  <a:pt x="1682629" y="54545"/>
                </a:lnTo>
                <a:lnTo>
                  <a:pt x="1648663" y="31394"/>
                </a:lnTo>
                <a:lnTo>
                  <a:pt x="1612367" y="14270"/>
                </a:lnTo>
                <a:lnTo>
                  <a:pt x="1574091" y="3646"/>
                </a:lnTo>
                <a:lnTo>
                  <a:pt x="153418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104870" y="5569307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294145" y="0"/>
                </a:moveTo>
                <a:lnTo>
                  <a:pt x="1534185" y="0"/>
                </a:lnTo>
                <a:lnTo>
                  <a:pt x="1574091" y="3646"/>
                </a:lnTo>
                <a:lnTo>
                  <a:pt x="1612367" y="14270"/>
                </a:lnTo>
                <a:lnTo>
                  <a:pt x="1648663" y="31394"/>
                </a:lnTo>
                <a:lnTo>
                  <a:pt x="1682629" y="54545"/>
                </a:lnTo>
                <a:lnTo>
                  <a:pt x="1713912" y="83245"/>
                </a:lnTo>
                <a:lnTo>
                  <a:pt x="1742163" y="117019"/>
                </a:lnTo>
                <a:lnTo>
                  <a:pt x="1767030" y="155392"/>
                </a:lnTo>
                <a:lnTo>
                  <a:pt x="1788162" y="197888"/>
                </a:lnTo>
                <a:lnTo>
                  <a:pt x="1805210" y="244032"/>
                </a:lnTo>
                <a:lnTo>
                  <a:pt x="1817821" y="293348"/>
                </a:lnTo>
                <a:lnTo>
                  <a:pt x="1825644" y="345360"/>
                </a:lnTo>
                <a:lnTo>
                  <a:pt x="1828330" y="399593"/>
                </a:lnTo>
                <a:lnTo>
                  <a:pt x="1825644" y="453816"/>
                </a:lnTo>
                <a:lnTo>
                  <a:pt x="1817821" y="505821"/>
                </a:lnTo>
                <a:lnTo>
                  <a:pt x="1805210" y="555133"/>
                </a:lnTo>
                <a:lnTo>
                  <a:pt x="1788162" y="601275"/>
                </a:lnTo>
                <a:lnTo>
                  <a:pt x="1767030" y="643773"/>
                </a:lnTo>
                <a:lnTo>
                  <a:pt x="1742163" y="682148"/>
                </a:lnTo>
                <a:lnTo>
                  <a:pt x="1713912" y="715926"/>
                </a:lnTo>
                <a:lnTo>
                  <a:pt x="1682629" y="744631"/>
                </a:lnTo>
                <a:lnTo>
                  <a:pt x="1648663" y="767785"/>
                </a:lnTo>
                <a:lnTo>
                  <a:pt x="1612367" y="784913"/>
                </a:lnTo>
                <a:lnTo>
                  <a:pt x="1574091" y="795540"/>
                </a:lnTo>
                <a:lnTo>
                  <a:pt x="1534185" y="799187"/>
                </a:lnTo>
                <a:lnTo>
                  <a:pt x="294145" y="799187"/>
                </a:lnTo>
                <a:lnTo>
                  <a:pt x="254239" y="795540"/>
                </a:lnTo>
                <a:lnTo>
                  <a:pt x="215963" y="784913"/>
                </a:lnTo>
                <a:lnTo>
                  <a:pt x="179667" y="767785"/>
                </a:lnTo>
                <a:lnTo>
                  <a:pt x="145701" y="744631"/>
                </a:lnTo>
                <a:lnTo>
                  <a:pt x="114418" y="715926"/>
                </a:lnTo>
                <a:lnTo>
                  <a:pt x="86167" y="682148"/>
                </a:lnTo>
                <a:lnTo>
                  <a:pt x="61300" y="643773"/>
                </a:lnTo>
                <a:lnTo>
                  <a:pt x="40168" y="601275"/>
                </a:lnTo>
                <a:lnTo>
                  <a:pt x="23120" y="555133"/>
                </a:lnTo>
                <a:lnTo>
                  <a:pt x="10509" y="505821"/>
                </a:lnTo>
                <a:lnTo>
                  <a:pt x="2685" y="453816"/>
                </a:lnTo>
                <a:lnTo>
                  <a:pt x="0" y="399593"/>
                </a:lnTo>
                <a:lnTo>
                  <a:pt x="2685" y="345360"/>
                </a:lnTo>
                <a:lnTo>
                  <a:pt x="10509" y="293348"/>
                </a:lnTo>
                <a:lnTo>
                  <a:pt x="23120" y="244032"/>
                </a:lnTo>
                <a:lnTo>
                  <a:pt x="40168" y="197888"/>
                </a:lnTo>
                <a:lnTo>
                  <a:pt x="61300" y="155392"/>
                </a:lnTo>
                <a:lnTo>
                  <a:pt x="86167" y="117019"/>
                </a:lnTo>
                <a:lnTo>
                  <a:pt x="114418" y="83245"/>
                </a:lnTo>
                <a:lnTo>
                  <a:pt x="145701" y="54545"/>
                </a:lnTo>
                <a:lnTo>
                  <a:pt x="179667" y="31394"/>
                </a:lnTo>
                <a:lnTo>
                  <a:pt x="215963" y="14270"/>
                </a:lnTo>
                <a:lnTo>
                  <a:pt x="254239" y="3646"/>
                </a:lnTo>
                <a:lnTo>
                  <a:pt x="294145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53956" y="5640632"/>
            <a:ext cx="749896" cy="298197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105882" marR="2911" indent="-98969" defTabSz="523951">
              <a:spcBef>
                <a:spcPts val="57"/>
              </a:spcBef>
            </a:pP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Aut</a:t>
            </a: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h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entisc</a:t>
            </a:r>
            <a:r>
              <a:rPr sz="945" spc="-9" dirty="0">
                <a:solidFill>
                  <a:srgbClr val="FFFFFF"/>
                </a:solidFill>
                <a:latin typeface="Lucida Sans"/>
                <a:cs typeface="Lucida Sans"/>
              </a:rPr>
              <a:t>h</a:t>
            </a:r>
            <a:r>
              <a:rPr sz="945" spc="3" dirty="0">
                <a:solidFill>
                  <a:srgbClr val="FFFFFF"/>
                </a:solidFill>
                <a:latin typeface="Lucida Sans"/>
                <a:cs typeface="Lucida Sans"/>
              </a:rPr>
              <a:t>e 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194971" y="555058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1535232" y="0"/>
                </a:moveTo>
                <a:lnTo>
                  <a:pt x="294354" y="0"/>
                </a:lnTo>
                <a:lnTo>
                  <a:pt x="254401" y="3646"/>
                </a:lnTo>
                <a:lnTo>
                  <a:pt x="216084" y="14270"/>
                </a:lnTo>
                <a:lnTo>
                  <a:pt x="179755" y="31394"/>
                </a:lnTo>
                <a:lnTo>
                  <a:pt x="145763" y="54545"/>
                </a:lnTo>
                <a:lnTo>
                  <a:pt x="114459" y="83245"/>
                </a:lnTo>
                <a:lnTo>
                  <a:pt x="86193" y="117019"/>
                </a:lnTo>
                <a:lnTo>
                  <a:pt x="61315" y="155392"/>
                </a:lnTo>
                <a:lnTo>
                  <a:pt x="40175" y="197888"/>
                </a:lnTo>
                <a:lnTo>
                  <a:pt x="23124" y="244032"/>
                </a:lnTo>
                <a:lnTo>
                  <a:pt x="10510" y="293348"/>
                </a:lnTo>
                <a:lnTo>
                  <a:pt x="2686" y="345360"/>
                </a:lnTo>
                <a:lnTo>
                  <a:pt x="0" y="399593"/>
                </a:lnTo>
                <a:lnTo>
                  <a:pt x="2686" y="453816"/>
                </a:lnTo>
                <a:lnTo>
                  <a:pt x="10510" y="505821"/>
                </a:lnTo>
                <a:lnTo>
                  <a:pt x="23124" y="555133"/>
                </a:lnTo>
                <a:lnTo>
                  <a:pt x="40175" y="601275"/>
                </a:lnTo>
                <a:lnTo>
                  <a:pt x="61315" y="643773"/>
                </a:lnTo>
                <a:lnTo>
                  <a:pt x="86193" y="682148"/>
                </a:lnTo>
                <a:lnTo>
                  <a:pt x="114459" y="715926"/>
                </a:lnTo>
                <a:lnTo>
                  <a:pt x="145763" y="744631"/>
                </a:lnTo>
                <a:lnTo>
                  <a:pt x="179755" y="767785"/>
                </a:lnTo>
                <a:lnTo>
                  <a:pt x="216084" y="784913"/>
                </a:lnTo>
                <a:lnTo>
                  <a:pt x="254401" y="795540"/>
                </a:lnTo>
                <a:lnTo>
                  <a:pt x="294354" y="799187"/>
                </a:lnTo>
                <a:lnTo>
                  <a:pt x="1535232" y="799187"/>
                </a:lnTo>
                <a:lnTo>
                  <a:pt x="1575186" y="795540"/>
                </a:lnTo>
                <a:lnTo>
                  <a:pt x="1613502" y="784913"/>
                </a:lnTo>
                <a:lnTo>
                  <a:pt x="1649832" y="767785"/>
                </a:lnTo>
                <a:lnTo>
                  <a:pt x="1683823" y="744631"/>
                </a:lnTo>
                <a:lnTo>
                  <a:pt x="1715127" y="715926"/>
                </a:lnTo>
                <a:lnTo>
                  <a:pt x="1743393" y="682148"/>
                </a:lnTo>
                <a:lnTo>
                  <a:pt x="1768271" y="643773"/>
                </a:lnTo>
                <a:lnTo>
                  <a:pt x="1789411" y="601275"/>
                </a:lnTo>
                <a:lnTo>
                  <a:pt x="1806463" y="555133"/>
                </a:lnTo>
                <a:lnTo>
                  <a:pt x="1819076" y="505821"/>
                </a:lnTo>
                <a:lnTo>
                  <a:pt x="1826901" y="453816"/>
                </a:lnTo>
                <a:lnTo>
                  <a:pt x="1829587" y="399593"/>
                </a:lnTo>
                <a:lnTo>
                  <a:pt x="1826901" y="345360"/>
                </a:lnTo>
                <a:lnTo>
                  <a:pt x="1819076" y="293348"/>
                </a:lnTo>
                <a:lnTo>
                  <a:pt x="1806463" y="244032"/>
                </a:lnTo>
                <a:lnTo>
                  <a:pt x="1789411" y="197888"/>
                </a:lnTo>
                <a:lnTo>
                  <a:pt x="1768271" y="155392"/>
                </a:lnTo>
                <a:lnTo>
                  <a:pt x="1743393" y="117019"/>
                </a:lnTo>
                <a:lnTo>
                  <a:pt x="1715127" y="83245"/>
                </a:lnTo>
                <a:lnTo>
                  <a:pt x="1683823" y="54545"/>
                </a:lnTo>
                <a:lnTo>
                  <a:pt x="1649832" y="31394"/>
                </a:lnTo>
                <a:lnTo>
                  <a:pt x="1613502" y="14270"/>
                </a:lnTo>
                <a:lnTo>
                  <a:pt x="1575186" y="3646"/>
                </a:lnTo>
                <a:lnTo>
                  <a:pt x="153523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194971" y="555058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294354" y="0"/>
                </a:moveTo>
                <a:lnTo>
                  <a:pt x="1535232" y="0"/>
                </a:lnTo>
                <a:lnTo>
                  <a:pt x="1575186" y="3646"/>
                </a:lnTo>
                <a:lnTo>
                  <a:pt x="1613502" y="14270"/>
                </a:lnTo>
                <a:lnTo>
                  <a:pt x="1649832" y="31394"/>
                </a:lnTo>
                <a:lnTo>
                  <a:pt x="1683823" y="54545"/>
                </a:lnTo>
                <a:lnTo>
                  <a:pt x="1715127" y="83245"/>
                </a:lnTo>
                <a:lnTo>
                  <a:pt x="1743393" y="117019"/>
                </a:lnTo>
                <a:lnTo>
                  <a:pt x="1768271" y="155392"/>
                </a:lnTo>
                <a:lnTo>
                  <a:pt x="1789411" y="197888"/>
                </a:lnTo>
                <a:lnTo>
                  <a:pt x="1806463" y="244032"/>
                </a:lnTo>
                <a:lnTo>
                  <a:pt x="1819076" y="293348"/>
                </a:lnTo>
                <a:lnTo>
                  <a:pt x="1826901" y="345360"/>
                </a:lnTo>
                <a:lnTo>
                  <a:pt x="1829587" y="399593"/>
                </a:lnTo>
                <a:lnTo>
                  <a:pt x="1826901" y="453816"/>
                </a:lnTo>
                <a:lnTo>
                  <a:pt x="1819076" y="505821"/>
                </a:lnTo>
                <a:lnTo>
                  <a:pt x="1806463" y="555133"/>
                </a:lnTo>
                <a:lnTo>
                  <a:pt x="1789411" y="601275"/>
                </a:lnTo>
                <a:lnTo>
                  <a:pt x="1768271" y="643773"/>
                </a:lnTo>
                <a:lnTo>
                  <a:pt x="1743393" y="682148"/>
                </a:lnTo>
                <a:lnTo>
                  <a:pt x="1715127" y="715926"/>
                </a:lnTo>
                <a:lnTo>
                  <a:pt x="1683823" y="744631"/>
                </a:lnTo>
                <a:lnTo>
                  <a:pt x="1649832" y="767785"/>
                </a:lnTo>
                <a:lnTo>
                  <a:pt x="1613502" y="784913"/>
                </a:lnTo>
                <a:lnTo>
                  <a:pt x="1575186" y="795540"/>
                </a:lnTo>
                <a:lnTo>
                  <a:pt x="1535232" y="799187"/>
                </a:lnTo>
                <a:lnTo>
                  <a:pt x="294354" y="799187"/>
                </a:lnTo>
                <a:lnTo>
                  <a:pt x="254401" y="795540"/>
                </a:lnTo>
                <a:lnTo>
                  <a:pt x="216084" y="784913"/>
                </a:lnTo>
                <a:lnTo>
                  <a:pt x="179755" y="767785"/>
                </a:lnTo>
                <a:lnTo>
                  <a:pt x="145763" y="744631"/>
                </a:lnTo>
                <a:lnTo>
                  <a:pt x="114459" y="715926"/>
                </a:lnTo>
                <a:lnTo>
                  <a:pt x="86193" y="682148"/>
                </a:lnTo>
                <a:lnTo>
                  <a:pt x="61315" y="643773"/>
                </a:lnTo>
                <a:lnTo>
                  <a:pt x="40175" y="601275"/>
                </a:lnTo>
                <a:lnTo>
                  <a:pt x="23124" y="555133"/>
                </a:lnTo>
                <a:lnTo>
                  <a:pt x="10510" y="505821"/>
                </a:lnTo>
                <a:lnTo>
                  <a:pt x="2686" y="453816"/>
                </a:lnTo>
                <a:lnTo>
                  <a:pt x="0" y="399593"/>
                </a:lnTo>
                <a:lnTo>
                  <a:pt x="2686" y="345360"/>
                </a:lnTo>
                <a:lnTo>
                  <a:pt x="10510" y="293348"/>
                </a:lnTo>
                <a:lnTo>
                  <a:pt x="23124" y="244032"/>
                </a:lnTo>
                <a:lnTo>
                  <a:pt x="40175" y="197888"/>
                </a:lnTo>
                <a:lnTo>
                  <a:pt x="61315" y="155392"/>
                </a:lnTo>
                <a:lnTo>
                  <a:pt x="86193" y="117019"/>
                </a:lnTo>
                <a:lnTo>
                  <a:pt x="114459" y="83245"/>
                </a:lnTo>
                <a:lnTo>
                  <a:pt x="145763" y="54545"/>
                </a:lnTo>
                <a:lnTo>
                  <a:pt x="179755" y="31394"/>
                </a:lnTo>
                <a:lnTo>
                  <a:pt x="216084" y="14270"/>
                </a:lnTo>
                <a:lnTo>
                  <a:pt x="254401" y="3646"/>
                </a:lnTo>
                <a:lnTo>
                  <a:pt x="294354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93956" y="5629591"/>
            <a:ext cx="849954" cy="273417"/>
          </a:xfrm>
          <a:prstGeom prst="rect">
            <a:avLst/>
          </a:prstGeom>
        </p:spPr>
        <p:txBody>
          <a:bodyPr vert="horz" wrap="square" lIns="0" tIns="6549" rIns="0" bIns="0" rtlCol="0">
            <a:spAutoFit/>
          </a:bodyPr>
          <a:lstStyle/>
          <a:p>
            <a:pPr marL="7277" marR="2911" indent="213583" defTabSz="523951">
              <a:lnSpc>
                <a:spcPct val="101099"/>
              </a:lnSpc>
              <a:spcBef>
                <a:spcPts val="52"/>
              </a:spcBef>
            </a:pPr>
            <a:r>
              <a:rPr sz="888" spc="-14" dirty="0">
                <a:solidFill>
                  <a:srgbClr val="FFFFFF"/>
                </a:solidFill>
                <a:latin typeface="Lucida Sans"/>
                <a:cs typeface="Lucida Sans"/>
              </a:rPr>
              <a:t>Prozess  </a:t>
            </a:r>
            <a:r>
              <a:rPr sz="888" spc="-3" dirty="0">
                <a:solidFill>
                  <a:srgbClr val="FFFFFF"/>
                </a:solidFill>
                <a:latin typeface="Lucida Sans"/>
                <a:cs typeface="Lucida Sans"/>
              </a:rPr>
              <a:t>berü</a:t>
            </a:r>
            <a:r>
              <a:rPr sz="888" spc="-37" dirty="0">
                <a:solidFill>
                  <a:srgbClr val="FFFFFF"/>
                </a:solidFill>
                <a:latin typeface="Lucida Sans"/>
                <a:cs typeface="Lucida Sans"/>
              </a:rPr>
              <a:t>cks</a:t>
            </a:r>
            <a:r>
              <a:rPr sz="888" spc="-29" dirty="0">
                <a:solidFill>
                  <a:srgbClr val="FFFFFF"/>
                </a:solidFill>
                <a:latin typeface="Lucida Sans"/>
                <a:cs typeface="Lucida Sans"/>
              </a:rPr>
              <a:t>ichtig</a:t>
            </a:r>
            <a:r>
              <a:rPr sz="888" dirty="0">
                <a:solidFill>
                  <a:srgbClr val="FFFFFF"/>
                </a:solidFill>
                <a:latin typeface="Lucida Sans"/>
                <a:cs typeface="Lucida Sans"/>
              </a:rPr>
              <a:t>en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298752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1535232" y="0"/>
                </a:moveTo>
                <a:lnTo>
                  <a:pt x="294354" y="0"/>
                </a:lnTo>
                <a:lnTo>
                  <a:pt x="254401" y="3646"/>
                </a:lnTo>
                <a:lnTo>
                  <a:pt x="216084" y="14270"/>
                </a:lnTo>
                <a:lnTo>
                  <a:pt x="179755" y="31394"/>
                </a:lnTo>
                <a:lnTo>
                  <a:pt x="145763" y="54545"/>
                </a:lnTo>
                <a:lnTo>
                  <a:pt x="114459" y="83245"/>
                </a:lnTo>
                <a:lnTo>
                  <a:pt x="86193" y="117019"/>
                </a:lnTo>
                <a:lnTo>
                  <a:pt x="61315" y="155392"/>
                </a:lnTo>
                <a:lnTo>
                  <a:pt x="40175" y="197888"/>
                </a:lnTo>
                <a:lnTo>
                  <a:pt x="23124" y="244032"/>
                </a:lnTo>
                <a:lnTo>
                  <a:pt x="10510" y="293348"/>
                </a:lnTo>
                <a:lnTo>
                  <a:pt x="2686" y="345360"/>
                </a:lnTo>
                <a:lnTo>
                  <a:pt x="0" y="399593"/>
                </a:lnTo>
                <a:lnTo>
                  <a:pt x="2686" y="453816"/>
                </a:lnTo>
                <a:lnTo>
                  <a:pt x="10510" y="505821"/>
                </a:lnTo>
                <a:lnTo>
                  <a:pt x="23124" y="555133"/>
                </a:lnTo>
                <a:lnTo>
                  <a:pt x="40175" y="601275"/>
                </a:lnTo>
                <a:lnTo>
                  <a:pt x="61315" y="643773"/>
                </a:lnTo>
                <a:lnTo>
                  <a:pt x="86193" y="682148"/>
                </a:lnTo>
                <a:lnTo>
                  <a:pt x="114459" y="715926"/>
                </a:lnTo>
                <a:lnTo>
                  <a:pt x="145763" y="744631"/>
                </a:lnTo>
                <a:lnTo>
                  <a:pt x="179755" y="767785"/>
                </a:lnTo>
                <a:lnTo>
                  <a:pt x="216084" y="784913"/>
                </a:lnTo>
                <a:lnTo>
                  <a:pt x="254401" y="795540"/>
                </a:lnTo>
                <a:lnTo>
                  <a:pt x="294354" y="799187"/>
                </a:lnTo>
                <a:lnTo>
                  <a:pt x="1535232" y="799187"/>
                </a:lnTo>
                <a:lnTo>
                  <a:pt x="1575186" y="795540"/>
                </a:lnTo>
                <a:lnTo>
                  <a:pt x="1613502" y="784913"/>
                </a:lnTo>
                <a:lnTo>
                  <a:pt x="1649832" y="767785"/>
                </a:lnTo>
                <a:lnTo>
                  <a:pt x="1683823" y="744631"/>
                </a:lnTo>
                <a:lnTo>
                  <a:pt x="1715127" y="715926"/>
                </a:lnTo>
                <a:lnTo>
                  <a:pt x="1743393" y="682148"/>
                </a:lnTo>
                <a:lnTo>
                  <a:pt x="1768271" y="643773"/>
                </a:lnTo>
                <a:lnTo>
                  <a:pt x="1789411" y="601275"/>
                </a:lnTo>
                <a:lnTo>
                  <a:pt x="1806463" y="555133"/>
                </a:lnTo>
                <a:lnTo>
                  <a:pt x="1819076" y="505821"/>
                </a:lnTo>
                <a:lnTo>
                  <a:pt x="1826901" y="453816"/>
                </a:lnTo>
                <a:lnTo>
                  <a:pt x="1829587" y="399593"/>
                </a:lnTo>
                <a:lnTo>
                  <a:pt x="1826901" y="345360"/>
                </a:lnTo>
                <a:lnTo>
                  <a:pt x="1819076" y="293348"/>
                </a:lnTo>
                <a:lnTo>
                  <a:pt x="1806463" y="244032"/>
                </a:lnTo>
                <a:lnTo>
                  <a:pt x="1789411" y="197888"/>
                </a:lnTo>
                <a:lnTo>
                  <a:pt x="1768271" y="155392"/>
                </a:lnTo>
                <a:lnTo>
                  <a:pt x="1743393" y="117019"/>
                </a:lnTo>
                <a:lnTo>
                  <a:pt x="1715127" y="83245"/>
                </a:lnTo>
                <a:lnTo>
                  <a:pt x="1683823" y="54545"/>
                </a:lnTo>
                <a:lnTo>
                  <a:pt x="1649832" y="31394"/>
                </a:lnTo>
                <a:lnTo>
                  <a:pt x="1613502" y="14270"/>
                </a:lnTo>
                <a:lnTo>
                  <a:pt x="1575186" y="3646"/>
                </a:lnTo>
                <a:lnTo>
                  <a:pt x="153523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298752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294354" y="0"/>
                </a:moveTo>
                <a:lnTo>
                  <a:pt x="1535232" y="0"/>
                </a:lnTo>
                <a:lnTo>
                  <a:pt x="1575186" y="3646"/>
                </a:lnTo>
                <a:lnTo>
                  <a:pt x="1613502" y="14270"/>
                </a:lnTo>
                <a:lnTo>
                  <a:pt x="1649832" y="31394"/>
                </a:lnTo>
                <a:lnTo>
                  <a:pt x="1683823" y="54545"/>
                </a:lnTo>
                <a:lnTo>
                  <a:pt x="1715127" y="83245"/>
                </a:lnTo>
                <a:lnTo>
                  <a:pt x="1743393" y="117019"/>
                </a:lnTo>
                <a:lnTo>
                  <a:pt x="1768271" y="155392"/>
                </a:lnTo>
                <a:lnTo>
                  <a:pt x="1789411" y="197888"/>
                </a:lnTo>
                <a:lnTo>
                  <a:pt x="1806463" y="244032"/>
                </a:lnTo>
                <a:lnTo>
                  <a:pt x="1819076" y="293348"/>
                </a:lnTo>
                <a:lnTo>
                  <a:pt x="1826901" y="345360"/>
                </a:lnTo>
                <a:lnTo>
                  <a:pt x="1829587" y="399593"/>
                </a:lnTo>
                <a:lnTo>
                  <a:pt x="1826901" y="453816"/>
                </a:lnTo>
                <a:lnTo>
                  <a:pt x="1819076" y="505821"/>
                </a:lnTo>
                <a:lnTo>
                  <a:pt x="1806463" y="555133"/>
                </a:lnTo>
                <a:lnTo>
                  <a:pt x="1789411" y="601275"/>
                </a:lnTo>
                <a:lnTo>
                  <a:pt x="1768271" y="643773"/>
                </a:lnTo>
                <a:lnTo>
                  <a:pt x="1743393" y="682148"/>
                </a:lnTo>
                <a:lnTo>
                  <a:pt x="1715127" y="715926"/>
                </a:lnTo>
                <a:lnTo>
                  <a:pt x="1683823" y="744631"/>
                </a:lnTo>
                <a:lnTo>
                  <a:pt x="1649832" y="767785"/>
                </a:lnTo>
                <a:lnTo>
                  <a:pt x="1613502" y="784913"/>
                </a:lnTo>
                <a:lnTo>
                  <a:pt x="1575186" y="795540"/>
                </a:lnTo>
                <a:lnTo>
                  <a:pt x="1535232" y="799187"/>
                </a:lnTo>
                <a:lnTo>
                  <a:pt x="294354" y="799187"/>
                </a:lnTo>
                <a:lnTo>
                  <a:pt x="254401" y="795540"/>
                </a:lnTo>
                <a:lnTo>
                  <a:pt x="216084" y="784913"/>
                </a:lnTo>
                <a:lnTo>
                  <a:pt x="179755" y="767785"/>
                </a:lnTo>
                <a:lnTo>
                  <a:pt x="145763" y="744631"/>
                </a:lnTo>
                <a:lnTo>
                  <a:pt x="114459" y="715926"/>
                </a:lnTo>
                <a:lnTo>
                  <a:pt x="86193" y="682148"/>
                </a:lnTo>
                <a:lnTo>
                  <a:pt x="61315" y="643773"/>
                </a:lnTo>
                <a:lnTo>
                  <a:pt x="40175" y="601275"/>
                </a:lnTo>
                <a:lnTo>
                  <a:pt x="23124" y="555133"/>
                </a:lnTo>
                <a:lnTo>
                  <a:pt x="10510" y="505821"/>
                </a:lnTo>
                <a:lnTo>
                  <a:pt x="2686" y="453816"/>
                </a:lnTo>
                <a:lnTo>
                  <a:pt x="0" y="399593"/>
                </a:lnTo>
                <a:lnTo>
                  <a:pt x="2686" y="345360"/>
                </a:lnTo>
                <a:lnTo>
                  <a:pt x="10510" y="293348"/>
                </a:lnTo>
                <a:lnTo>
                  <a:pt x="23124" y="244032"/>
                </a:lnTo>
                <a:lnTo>
                  <a:pt x="40175" y="197888"/>
                </a:lnTo>
                <a:lnTo>
                  <a:pt x="61315" y="155392"/>
                </a:lnTo>
                <a:lnTo>
                  <a:pt x="86193" y="117019"/>
                </a:lnTo>
                <a:lnTo>
                  <a:pt x="114459" y="83245"/>
                </a:lnTo>
                <a:lnTo>
                  <a:pt x="145763" y="54545"/>
                </a:lnTo>
                <a:lnTo>
                  <a:pt x="179755" y="31394"/>
                </a:lnTo>
                <a:lnTo>
                  <a:pt x="216084" y="14270"/>
                </a:lnTo>
                <a:lnTo>
                  <a:pt x="254401" y="3646"/>
                </a:lnTo>
                <a:lnTo>
                  <a:pt x="294354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557040" y="5602351"/>
            <a:ext cx="533405" cy="298197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marR="2911" indent="42207" defTabSz="523951">
              <a:spcBef>
                <a:spcPts val="57"/>
              </a:spcBef>
            </a:pPr>
            <a:r>
              <a:rPr sz="945" spc="-20" dirty="0">
                <a:solidFill>
                  <a:srgbClr val="FFFFFF"/>
                </a:solidFill>
                <a:latin typeface="Lucida Sans"/>
                <a:cs typeface="Lucida Sans"/>
              </a:rPr>
              <a:t>Prozess  </a:t>
            </a: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945" spc="-32" dirty="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leiten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402534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1535232" y="0"/>
                </a:moveTo>
                <a:lnTo>
                  <a:pt x="294354" y="0"/>
                </a:lnTo>
                <a:lnTo>
                  <a:pt x="254401" y="3646"/>
                </a:lnTo>
                <a:lnTo>
                  <a:pt x="216084" y="14270"/>
                </a:lnTo>
                <a:lnTo>
                  <a:pt x="179755" y="31394"/>
                </a:lnTo>
                <a:lnTo>
                  <a:pt x="145763" y="54545"/>
                </a:lnTo>
                <a:lnTo>
                  <a:pt x="114459" y="83245"/>
                </a:lnTo>
                <a:lnTo>
                  <a:pt x="86193" y="117019"/>
                </a:lnTo>
                <a:lnTo>
                  <a:pt x="61315" y="155392"/>
                </a:lnTo>
                <a:lnTo>
                  <a:pt x="40175" y="197888"/>
                </a:lnTo>
                <a:lnTo>
                  <a:pt x="23124" y="244032"/>
                </a:lnTo>
                <a:lnTo>
                  <a:pt x="10510" y="293348"/>
                </a:lnTo>
                <a:lnTo>
                  <a:pt x="2686" y="345360"/>
                </a:lnTo>
                <a:lnTo>
                  <a:pt x="0" y="399593"/>
                </a:lnTo>
                <a:lnTo>
                  <a:pt x="2686" y="453816"/>
                </a:lnTo>
                <a:lnTo>
                  <a:pt x="10510" y="505821"/>
                </a:lnTo>
                <a:lnTo>
                  <a:pt x="23124" y="555133"/>
                </a:lnTo>
                <a:lnTo>
                  <a:pt x="40175" y="601275"/>
                </a:lnTo>
                <a:lnTo>
                  <a:pt x="61315" y="643773"/>
                </a:lnTo>
                <a:lnTo>
                  <a:pt x="86193" y="682148"/>
                </a:lnTo>
                <a:lnTo>
                  <a:pt x="114459" y="715926"/>
                </a:lnTo>
                <a:lnTo>
                  <a:pt x="145763" y="744631"/>
                </a:lnTo>
                <a:lnTo>
                  <a:pt x="179755" y="767785"/>
                </a:lnTo>
                <a:lnTo>
                  <a:pt x="216084" y="784913"/>
                </a:lnTo>
                <a:lnTo>
                  <a:pt x="254401" y="795540"/>
                </a:lnTo>
                <a:lnTo>
                  <a:pt x="294354" y="799187"/>
                </a:lnTo>
                <a:lnTo>
                  <a:pt x="1535232" y="799187"/>
                </a:lnTo>
                <a:lnTo>
                  <a:pt x="1575186" y="795540"/>
                </a:lnTo>
                <a:lnTo>
                  <a:pt x="1613502" y="784913"/>
                </a:lnTo>
                <a:lnTo>
                  <a:pt x="1649832" y="767785"/>
                </a:lnTo>
                <a:lnTo>
                  <a:pt x="1683823" y="744631"/>
                </a:lnTo>
                <a:lnTo>
                  <a:pt x="1715127" y="715926"/>
                </a:lnTo>
                <a:lnTo>
                  <a:pt x="1743393" y="682148"/>
                </a:lnTo>
                <a:lnTo>
                  <a:pt x="1768271" y="643773"/>
                </a:lnTo>
                <a:lnTo>
                  <a:pt x="1789411" y="601275"/>
                </a:lnTo>
                <a:lnTo>
                  <a:pt x="1806463" y="555133"/>
                </a:lnTo>
                <a:lnTo>
                  <a:pt x="1819076" y="505821"/>
                </a:lnTo>
                <a:lnTo>
                  <a:pt x="1826901" y="453816"/>
                </a:lnTo>
                <a:lnTo>
                  <a:pt x="1829587" y="399593"/>
                </a:lnTo>
                <a:lnTo>
                  <a:pt x="1826901" y="345360"/>
                </a:lnTo>
                <a:lnTo>
                  <a:pt x="1819076" y="293348"/>
                </a:lnTo>
                <a:lnTo>
                  <a:pt x="1806463" y="244032"/>
                </a:lnTo>
                <a:lnTo>
                  <a:pt x="1789411" y="197888"/>
                </a:lnTo>
                <a:lnTo>
                  <a:pt x="1768271" y="155392"/>
                </a:lnTo>
                <a:lnTo>
                  <a:pt x="1743393" y="117019"/>
                </a:lnTo>
                <a:lnTo>
                  <a:pt x="1715127" y="83245"/>
                </a:lnTo>
                <a:lnTo>
                  <a:pt x="1683823" y="54545"/>
                </a:lnTo>
                <a:lnTo>
                  <a:pt x="1649832" y="31394"/>
                </a:lnTo>
                <a:lnTo>
                  <a:pt x="1613502" y="14270"/>
                </a:lnTo>
                <a:lnTo>
                  <a:pt x="1575186" y="3646"/>
                </a:lnTo>
                <a:lnTo>
                  <a:pt x="153523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402534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294354" y="0"/>
                </a:moveTo>
                <a:lnTo>
                  <a:pt x="1535232" y="0"/>
                </a:lnTo>
                <a:lnTo>
                  <a:pt x="1575186" y="3646"/>
                </a:lnTo>
                <a:lnTo>
                  <a:pt x="1613502" y="14270"/>
                </a:lnTo>
                <a:lnTo>
                  <a:pt x="1649832" y="31394"/>
                </a:lnTo>
                <a:lnTo>
                  <a:pt x="1683823" y="54545"/>
                </a:lnTo>
                <a:lnTo>
                  <a:pt x="1715127" y="83245"/>
                </a:lnTo>
                <a:lnTo>
                  <a:pt x="1743393" y="117019"/>
                </a:lnTo>
                <a:lnTo>
                  <a:pt x="1768271" y="155392"/>
                </a:lnTo>
                <a:lnTo>
                  <a:pt x="1789411" y="197888"/>
                </a:lnTo>
                <a:lnTo>
                  <a:pt x="1806463" y="244032"/>
                </a:lnTo>
                <a:lnTo>
                  <a:pt x="1819076" y="293348"/>
                </a:lnTo>
                <a:lnTo>
                  <a:pt x="1826901" y="345360"/>
                </a:lnTo>
                <a:lnTo>
                  <a:pt x="1829587" y="399593"/>
                </a:lnTo>
                <a:lnTo>
                  <a:pt x="1826901" y="453816"/>
                </a:lnTo>
                <a:lnTo>
                  <a:pt x="1819076" y="505821"/>
                </a:lnTo>
                <a:lnTo>
                  <a:pt x="1806463" y="555133"/>
                </a:lnTo>
                <a:lnTo>
                  <a:pt x="1789411" y="601275"/>
                </a:lnTo>
                <a:lnTo>
                  <a:pt x="1768271" y="643773"/>
                </a:lnTo>
                <a:lnTo>
                  <a:pt x="1743393" y="682148"/>
                </a:lnTo>
                <a:lnTo>
                  <a:pt x="1715127" y="715926"/>
                </a:lnTo>
                <a:lnTo>
                  <a:pt x="1683823" y="744631"/>
                </a:lnTo>
                <a:lnTo>
                  <a:pt x="1649832" y="767785"/>
                </a:lnTo>
                <a:lnTo>
                  <a:pt x="1613502" y="784913"/>
                </a:lnTo>
                <a:lnTo>
                  <a:pt x="1575186" y="795540"/>
                </a:lnTo>
                <a:lnTo>
                  <a:pt x="1535232" y="799187"/>
                </a:lnTo>
                <a:lnTo>
                  <a:pt x="294354" y="799187"/>
                </a:lnTo>
                <a:lnTo>
                  <a:pt x="254401" y="795540"/>
                </a:lnTo>
                <a:lnTo>
                  <a:pt x="216084" y="784913"/>
                </a:lnTo>
                <a:lnTo>
                  <a:pt x="179755" y="767785"/>
                </a:lnTo>
                <a:lnTo>
                  <a:pt x="145763" y="744631"/>
                </a:lnTo>
                <a:lnTo>
                  <a:pt x="114459" y="715926"/>
                </a:lnTo>
                <a:lnTo>
                  <a:pt x="86193" y="682148"/>
                </a:lnTo>
                <a:lnTo>
                  <a:pt x="61315" y="643773"/>
                </a:lnTo>
                <a:lnTo>
                  <a:pt x="40175" y="601275"/>
                </a:lnTo>
                <a:lnTo>
                  <a:pt x="23124" y="555133"/>
                </a:lnTo>
                <a:lnTo>
                  <a:pt x="10510" y="505821"/>
                </a:lnTo>
                <a:lnTo>
                  <a:pt x="2686" y="453816"/>
                </a:lnTo>
                <a:lnTo>
                  <a:pt x="0" y="399593"/>
                </a:lnTo>
                <a:lnTo>
                  <a:pt x="2686" y="345360"/>
                </a:lnTo>
                <a:lnTo>
                  <a:pt x="10510" y="293348"/>
                </a:lnTo>
                <a:lnTo>
                  <a:pt x="23124" y="244032"/>
                </a:lnTo>
                <a:lnTo>
                  <a:pt x="40175" y="197888"/>
                </a:lnTo>
                <a:lnTo>
                  <a:pt x="61315" y="155392"/>
                </a:lnTo>
                <a:lnTo>
                  <a:pt x="86193" y="117019"/>
                </a:lnTo>
                <a:lnTo>
                  <a:pt x="114459" y="83245"/>
                </a:lnTo>
                <a:lnTo>
                  <a:pt x="145763" y="54545"/>
                </a:lnTo>
                <a:lnTo>
                  <a:pt x="179755" y="31394"/>
                </a:lnTo>
                <a:lnTo>
                  <a:pt x="216084" y="14270"/>
                </a:lnTo>
                <a:lnTo>
                  <a:pt x="254401" y="3646"/>
                </a:lnTo>
                <a:lnTo>
                  <a:pt x="294354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524138" y="5602351"/>
            <a:ext cx="805565" cy="298197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20740" marR="2911" indent="-13826" defTabSz="523951">
              <a:spcBef>
                <a:spcPts val="57"/>
              </a:spcBef>
            </a:pPr>
            <a:r>
              <a:rPr sz="945" spc="20" dirty="0">
                <a:solidFill>
                  <a:srgbClr val="FFFFFF"/>
                </a:solidFill>
                <a:latin typeface="Lucida Sans"/>
                <a:cs typeface="Lucida Sans"/>
              </a:rPr>
              <a:t>Me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tak</a:t>
            </a: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og</a:t>
            </a:r>
            <a:r>
              <a:rPr sz="945" spc="-34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iti</a:t>
            </a:r>
            <a:r>
              <a:rPr sz="945" spc="-46" dirty="0">
                <a:solidFill>
                  <a:srgbClr val="FFFFFF"/>
                </a:solidFill>
                <a:latin typeface="Lucida Sans"/>
                <a:cs typeface="Lucida Sans"/>
              </a:rPr>
              <a:t>v</a:t>
            </a:r>
            <a:r>
              <a:rPr sz="945" spc="3" dirty="0">
                <a:solidFill>
                  <a:srgbClr val="FFFFFF"/>
                </a:solidFill>
                <a:latin typeface="Lucida Sans"/>
                <a:cs typeface="Lucida Sans"/>
              </a:rPr>
              <a:t>e  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Aufgabe</a:t>
            </a:r>
            <a:r>
              <a:rPr sz="945" spc="-86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32" dirty="0">
                <a:solidFill>
                  <a:srgbClr val="FFFFFF"/>
                </a:solidFill>
                <a:latin typeface="Lucida Sans"/>
                <a:cs typeface="Lucida Sans"/>
              </a:rPr>
              <a:t>dazu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210911" y="5263541"/>
            <a:ext cx="38204" cy="38204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22199" y="0"/>
                </a:moveTo>
                <a:lnTo>
                  <a:pt x="0" y="66598"/>
                </a:lnTo>
                <a:lnTo>
                  <a:pt x="66598" y="44399"/>
                </a:lnTo>
                <a:lnTo>
                  <a:pt x="22199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611040" y="5295701"/>
            <a:ext cx="1603125" cy="274343"/>
          </a:xfrm>
          <a:custGeom>
            <a:avLst/>
            <a:gdLst/>
            <a:ahLst/>
            <a:cxnLst/>
            <a:rect l="l" t="t" r="r" b="b"/>
            <a:pathLst>
              <a:path w="2797809" h="478790">
                <a:moveTo>
                  <a:pt x="26178" y="415615"/>
                </a:moveTo>
                <a:lnTo>
                  <a:pt x="0" y="415615"/>
                </a:lnTo>
                <a:lnTo>
                  <a:pt x="31414" y="478444"/>
                </a:lnTo>
                <a:lnTo>
                  <a:pt x="57593" y="426086"/>
                </a:lnTo>
                <a:lnTo>
                  <a:pt x="26178" y="426086"/>
                </a:lnTo>
                <a:lnTo>
                  <a:pt x="26178" y="415615"/>
                </a:lnTo>
                <a:close/>
              </a:path>
              <a:path w="2797809" h="478790">
                <a:moveTo>
                  <a:pt x="2787000" y="234038"/>
                </a:moveTo>
                <a:lnTo>
                  <a:pt x="26178" y="234038"/>
                </a:lnTo>
                <a:lnTo>
                  <a:pt x="26178" y="426086"/>
                </a:lnTo>
                <a:lnTo>
                  <a:pt x="36650" y="426086"/>
                </a:lnTo>
                <a:lnTo>
                  <a:pt x="36650" y="244510"/>
                </a:lnTo>
                <a:lnTo>
                  <a:pt x="31414" y="244510"/>
                </a:lnTo>
                <a:lnTo>
                  <a:pt x="36650" y="239274"/>
                </a:lnTo>
                <a:lnTo>
                  <a:pt x="2787000" y="239274"/>
                </a:lnTo>
                <a:lnTo>
                  <a:pt x="2787000" y="234038"/>
                </a:lnTo>
                <a:close/>
              </a:path>
              <a:path w="2797809" h="478790">
                <a:moveTo>
                  <a:pt x="62829" y="415615"/>
                </a:moveTo>
                <a:lnTo>
                  <a:pt x="36650" y="415615"/>
                </a:lnTo>
                <a:lnTo>
                  <a:pt x="36650" y="426086"/>
                </a:lnTo>
                <a:lnTo>
                  <a:pt x="57593" y="426086"/>
                </a:lnTo>
                <a:lnTo>
                  <a:pt x="62829" y="415615"/>
                </a:lnTo>
                <a:close/>
              </a:path>
              <a:path w="2797809" h="478790">
                <a:moveTo>
                  <a:pt x="36650" y="239274"/>
                </a:moveTo>
                <a:lnTo>
                  <a:pt x="31414" y="244510"/>
                </a:lnTo>
                <a:lnTo>
                  <a:pt x="36650" y="244510"/>
                </a:lnTo>
                <a:lnTo>
                  <a:pt x="36650" y="239274"/>
                </a:lnTo>
                <a:close/>
              </a:path>
              <a:path w="2797809" h="478790">
                <a:moveTo>
                  <a:pt x="2797472" y="234038"/>
                </a:moveTo>
                <a:lnTo>
                  <a:pt x="2792236" y="234038"/>
                </a:lnTo>
                <a:lnTo>
                  <a:pt x="2787000" y="239274"/>
                </a:lnTo>
                <a:lnTo>
                  <a:pt x="36650" y="239274"/>
                </a:lnTo>
                <a:lnTo>
                  <a:pt x="36650" y="244510"/>
                </a:lnTo>
                <a:lnTo>
                  <a:pt x="2797472" y="244510"/>
                </a:lnTo>
                <a:lnTo>
                  <a:pt x="2797472" y="234038"/>
                </a:lnTo>
                <a:close/>
              </a:path>
              <a:path w="2797809" h="478790">
                <a:moveTo>
                  <a:pt x="2797472" y="0"/>
                </a:moveTo>
                <a:lnTo>
                  <a:pt x="2787000" y="0"/>
                </a:lnTo>
                <a:lnTo>
                  <a:pt x="2787000" y="239274"/>
                </a:lnTo>
                <a:lnTo>
                  <a:pt x="2792236" y="234038"/>
                </a:lnTo>
                <a:lnTo>
                  <a:pt x="2797472" y="234038"/>
                </a:lnTo>
                <a:lnTo>
                  <a:pt x="2797472" y="0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701141" y="5295701"/>
            <a:ext cx="512665" cy="255423"/>
          </a:xfrm>
          <a:custGeom>
            <a:avLst/>
            <a:gdLst/>
            <a:ahLst/>
            <a:cxnLst/>
            <a:rect l="l" t="t" r="r" b="b"/>
            <a:pathLst>
              <a:path w="894715" h="445770">
                <a:moveTo>
                  <a:pt x="26178" y="382420"/>
                </a:moveTo>
                <a:lnTo>
                  <a:pt x="0" y="382420"/>
                </a:lnTo>
                <a:lnTo>
                  <a:pt x="31414" y="445249"/>
                </a:lnTo>
                <a:lnTo>
                  <a:pt x="57593" y="392892"/>
                </a:lnTo>
                <a:lnTo>
                  <a:pt x="26178" y="392892"/>
                </a:lnTo>
                <a:lnTo>
                  <a:pt x="26178" y="382420"/>
                </a:lnTo>
                <a:close/>
              </a:path>
              <a:path w="894715" h="445770">
                <a:moveTo>
                  <a:pt x="884007" y="217389"/>
                </a:moveTo>
                <a:lnTo>
                  <a:pt x="26178" y="217389"/>
                </a:lnTo>
                <a:lnTo>
                  <a:pt x="26178" y="392892"/>
                </a:lnTo>
                <a:lnTo>
                  <a:pt x="36650" y="392892"/>
                </a:lnTo>
                <a:lnTo>
                  <a:pt x="36650" y="227860"/>
                </a:lnTo>
                <a:lnTo>
                  <a:pt x="31414" y="227860"/>
                </a:lnTo>
                <a:lnTo>
                  <a:pt x="36650" y="222624"/>
                </a:lnTo>
                <a:lnTo>
                  <a:pt x="884007" y="222624"/>
                </a:lnTo>
                <a:lnTo>
                  <a:pt x="884007" y="217389"/>
                </a:lnTo>
                <a:close/>
              </a:path>
              <a:path w="894715" h="445770">
                <a:moveTo>
                  <a:pt x="62829" y="382420"/>
                </a:moveTo>
                <a:lnTo>
                  <a:pt x="36650" y="382420"/>
                </a:lnTo>
                <a:lnTo>
                  <a:pt x="36650" y="392892"/>
                </a:lnTo>
                <a:lnTo>
                  <a:pt x="57593" y="392892"/>
                </a:lnTo>
                <a:lnTo>
                  <a:pt x="62829" y="382420"/>
                </a:lnTo>
                <a:close/>
              </a:path>
              <a:path w="894715" h="445770">
                <a:moveTo>
                  <a:pt x="36650" y="222624"/>
                </a:moveTo>
                <a:lnTo>
                  <a:pt x="31414" y="227860"/>
                </a:lnTo>
                <a:lnTo>
                  <a:pt x="36650" y="227860"/>
                </a:lnTo>
                <a:lnTo>
                  <a:pt x="36650" y="222624"/>
                </a:lnTo>
                <a:close/>
              </a:path>
              <a:path w="894715" h="445770">
                <a:moveTo>
                  <a:pt x="894478" y="217389"/>
                </a:moveTo>
                <a:lnTo>
                  <a:pt x="889243" y="217389"/>
                </a:lnTo>
                <a:lnTo>
                  <a:pt x="884007" y="222624"/>
                </a:lnTo>
                <a:lnTo>
                  <a:pt x="36650" y="222624"/>
                </a:lnTo>
                <a:lnTo>
                  <a:pt x="36650" y="227860"/>
                </a:lnTo>
                <a:lnTo>
                  <a:pt x="894478" y="227860"/>
                </a:lnTo>
                <a:lnTo>
                  <a:pt x="894478" y="217389"/>
                </a:lnTo>
                <a:close/>
              </a:path>
              <a:path w="894715" h="445770">
                <a:moveTo>
                  <a:pt x="894478" y="0"/>
                </a:moveTo>
                <a:lnTo>
                  <a:pt x="884007" y="0"/>
                </a:lnTo>
                <a:lnTo>
                  <a:pt x="884007" y="222624"/>
                </a:lnTo>
                <a:lnTo>
                  <a:pt x="889243" y="217389"/>
                </a:lnTo>
                <a:lnTo>
                  <a:pt x="894478" y="217389"/>
                </a:lnTo>
                <a:lnTo>
                  <a:pt x="894478" y="0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207911" y="5295701"/>
            <a:ext cx="633463" cy="236139"/>
          </a:xfrm>
          <a:custGeom>
            <a:avLst/>
            <a:gdLst/>
            <a:ahLst/>
            <a:cxnLst/>
            <a:rect l="l" t="t" r="r" b="b"/>
            <a:pathLst>
              <a:path w="1105534" h="412115">
                <a:moveTo>
                  <a:pt x="1068620" y="348807"/>
                </a:moveTo>
                <a:lnTo>
                  <a:pt x="1042441" y="348807"/>
                </a:lnTo>
                <a:lnTo>
                  <a:pt x="1073856" y="411636"/>
                </a:lnTo>
                <a:lnTo>
                  <a:pt x="1100035" y="359278"/>
                </a:lnTo>
                <a:lnTo>
                  <a:pt x="1068620" y="359278"/>
                </a:lnTo>
                <a:lnTo>
                  <a:pt x="1068620" y="348807"/>
                </a:lnTo>
                <a:close/>
              </a:path>
              <a:path w="1105534" h="412115">
                <a:moveTo>
                  <a:pt x="1068620" y="205765"/>
                </a:moveTo>
                <a:lnTo>
                  <a:pt x="1068620" y="359278"/>
                </a:lnTo>
                <a:lnTo>
                  <a:pt x="1079092" y="359278"/>
                </a:lnTo>
                <a:lnTo>
                  <a:pt x="1079092" y="211001"/>
                </a:lnTo>
                <a:lnTo>
                  <a:pt x="1073856" y="211001"/>
                </a:lnTo>
                <a:lnTo>
                  <a:pt x="1068620" y="205765"/>
                </a:lnTo>
                <a:close/>
              </a:path>
              <a:path w="1105534" h="412115">
                <a:moveTo>
                  <a:pt x="1105271" y="348807"/>
                </a:moveTo>
                <a:lnTo>
                  <a:pt x="1079092" y="348807"/>
                </a:lnTo>
                <a:lnTo>
                  <a:pt x="1079092" y="359278"/>
                </a:lnTo>
                <a:lnTo>
                  <a:pt x="1100035" y="359278"/>
                </a:lnTo>
                <a:lnTo>
                  <a:pt x="1105271" y="348807"/>
                </a:lnTo>
                <a:close/>
              </a:path>
              <a:path w="1105534" h="412115">
                <a:moveTo>
                  <a:pt x="10471" y="0"/>
                </a:moveTo>
                <a:lnTo>
                  <a:pt x="0" y="0"/>
                </a:lnTo>
                <a:lnTo>
                  <a:pt x="0" y="211001"/>
                </a:lnTo>
                <a:lnTo>
                  <a:pt x="1068620" y="211001"/>
                </a:lnTo>
                <a:lnTo>
                  <a:pt x="1068620" y="205765"/>
                </a:lnTo>
                <a:lnTo>
                  <a:pt x="10471" y="205765"/>
                </a:lnTo>
                <a:lnTo>
                  <a:pt x="5235" y="200529"/>
                </a:lnTo>
                <a:lnTo>
                  <a:pt x="10471" y="200529"/>
                </a:lnTo>
                <a:lnTo>
                  <a:pt x="10471" y="0"/>
                </a:lnTo>
                <a:close/>
              </a:path>
              <a:path w="1105534" h="412115">
                <a:moveTo>
                  <a:pt x="1079092" y="200529"/>
                </a:moveTo>
                <a:lnTo>
                  <a:pt x="10471" y="200529"/>
                </a:lnTo>
                <a:lnTo>
                  <a:pt x="10471" y="205765"/>
                </a:lnTo>
                <a:lnTo>
                  <a:pt x="1068620" y="205765"/>
                </a:lnTo>
                <a:lnTo>
                  <a:pt x="1073856" y="211001"/>
                </a:lnTo>
                <a:lnTo>
                  <a:pt x="1079092" y="211001"/>
                </a:lnTo>
                <a:lnTo>
                  <a:pt x="1079092" y="200529"/>
                </a:lnTo>
                <a:close/>
              </a:path>
              <a:path w="1105534" h="412115">
                <a:moveTo>
                  <a:pt x="10471" y="200529"/>
                </a:moveTo>
                <a:lnTo>
                  <a:pt x="5235" y="200529"/>
                </a:lnTo>
                <a:lnTo>
                  <a:pt x="10471" y="205765"/>
                </a:lnTo>
                <a:lnTo>
                  <a:pt x="10471" y="200529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207911" y="5295701"/>
            <a:ext cx="1737385" cy="236139"/>
          </a:xfrm>
          <a:custGeom>
            <a:avLst/>
            <a:gdLst/>
            <a:ahLst/>
            <a:cxnLst/>
            <a:rect l="l" t="t" r="r" b="b"/>
            <a:pathLst>
              <a:path w="3032125" h="412115">
                <a:moveTo>
                  <a:pt x="2995174" y="348807"/>
                </a:moveTo>
                <a:lnTo>
                  <a:pt x="2968995" y="348807"/>
                </a:lnTo>
                <a:lnTo>
                  <a:pt x="3000410" y="411636"/>
                </a:lnTo>
                <a:lnTo>
                  <a:pt x="3026589" y="359278"/>
                </a:lnTo>
                <a:lnTo>
                  <a:pt x="2995174" y="359278"/>
                </a:lnTo>
                <a:lnTo>
                  <a:pt x="2995174" y="348807"/>
                </a:lnTo>
                <a:close/>
              </a:path>
              <a:path w="3032125" h="412115">
                <a:moveTo>
                  <a:pt x="2995174" y="205765"/>
                </a:moveTo>
                <a:lnTo>
                  <a:pt x="2995174" y="359278"/>
                </a:lnTo>
                <a:lnTo>
                  <a:pt x="3005646" y="359278"/>
                </a:lnTo>
                <a:lnTo>
                  <a:pt x="3005646" y="211001"/>
                </a:lnTo>
                <a:lnTo>
                  <a:pt x="3000410" y="211001"/>
                </a:lnTo>
                <a:lnTo>
                  <a:pt x="2995174" y="205765"/>
                </a:lnTo>
                <a:close/>
              </a:path>
              <a:path w="3032125" h="412115">
                <a:moveTo>
                  <a:pt x="3031825" y="348807"/>
                </a:moveTo>
                <a:lnTo>
                  <a:pt x="3005646" y="348807"/>
                </a:lnTo>
                <a:lnTo>
                  <a:pt x="3005646" y="359278"/>
                </a:lnTo>
                <a:lnTo>
                  <a:pt x="3026589" y="359278"/>
                </a:lnTo>
                <a:lnTo>
                  <a:pt x="3031825" y="348807"/>
                </a:lnTo>
                <a:close/>
              </a:path>
              <a:path w="3032125" h="412115">
                <a:moveTo>
                  <a:pt x="10471" y="0"/>
                </a:moveTo>
                <a:lnTo>
                  <a:pt x="0" y="0"/>
                </a:lnTo>
                <a:lnTo>
                  <a:pt x="0" y="211001"/>
                </a:lnTo>
                <a:lnTo>
                  <a:pt x="2995174" y="211001"/>
                </a:lnTo>
                <a:lnTo>
                  <a:pt x="2995174" y="205765"/>
                </a:lnTo>
                <a:lnTo>
                  <a:pt x="10471" y="205765"/>
                </a:lnTo>
                <a:lnTo>
                  <a:pt x="5235" y="200529"/>
                </a:lnTo>
                <a:lnTo>
                  <a:pt x="10471" y="200529"/>
                </a:lnTo>
                <a:lnTo>
                  <a:pt x="10471" y="0"/>
                </a:lnTo>
                <a:close/>
              </a:path>
              <a:path w="3032125" h="412115">
                <a:moveTo>
                  <a:pt x="3005646" y="200529"/>
                </a:moveTo>
                <a:lnTo>
                  <a:pt x="10471" y="200529"/>
                </a:lnTo>
                <a:lnTo>
                  <a:pt x="10471" y="205765"/>
                </a:lnTo>
                <a:lnTo>
                  <a:pt x="2995174" y="205765"/>
                </a:lnTo>
                <a:lnTo>
                  <a:pt x="3000410" y="211001"/>
                </a:lnTo>
                <a:lnTo>
                  <a:pt x="3005646" y="211001"/>
                </a:lnTo>
                <a:lnTo>
                  <a:pt x="3005646" y="200529"/>
                </a:lnTo>
                <a:close/>
              </a:path>
              <a:path w="3032125" h="412115">
                <a:moveTo>
                  <a:pt x="10471" y="200529"/>
                </a:moveTo>
                <a:lnTo>
                  <a:pt x="5235" y="200529"/>
                </a:lnTo>
                <a:lnTo>
                  <a:pt x="10471" y="205765"/>
                </a:lnTo>
                <a:lnTo>
                  <a:pt x="10471" y="200529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710824" y="5541946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1534185" y="0"/>
                </a:moveTo>
                <a:lnTo>
                  <a:pt x="294145" y="0"/>
                </a:lnTo>
                <a:lnTo>
                  <a:pt x="254239" y="3646"/>
                </a:lnTo>
                <a:lnTo>
                  <a:pt x="215963" y="14270"/>
                </a:lnTo>
                <a:lnTo>
                  <a:pt x="179667" y="31394"/>
                </a:lnTo>
                <a:lnTo>
                  <a:pt x="145701" y="54545"/>
                </a:lnTo>
                <a:lnTo>
                  <a:pt x="114418" y="83245"/>
                </a:lnTo>
                <a:lnTo>
                  <a:pt x="86167" y="117019"/>
                </a:lnTo>
                <a:lnTo>
                  <a:pt x="61300" y="155392"/>
                </a:lnTo>
                <a:lnTo>
                  <a:pt x="40168" y="197888"/>
                </a:lnTo>
                <a:lnTo>
                  <a:pt x="23120" y="244032"/>
                </a:lnTo>
                <a:lnTo>
                  <a:pt x="10509" y="293348"/>
                </a:lnTo>
                <a:lnTo>
                  <a:pt x="2685" y="345360"/>
                </a:lnTo>
                <a:lnTo>
                  <a:pt x="0" y="399593"/>
                </a:lnTo>
                <a:lnTo>
                  <a:pt x="2685" y="453816"/>
                </a:lnTo>
                <a:lnTo>
                  <a:pt x="10509" y="505821"/>
                </a:lnTo>
                <a:lnTo>
                  <a:pt x="23120" y="555133"/>
                </a:lnTo>
                <a:lnTo>
                  <a:pt x="40168" y="601275"/>
                </a:lnTo>
                <a:lnTo>
                  <a:pt x="61300" y="643773"/>
                </a:lnTo>
                <a:lnTo>
                  <a:pt x="86167" y="682148"/>
                </a:lnTo>
                <a:lnTo>
                  <a:pt x="114418" y="715926"/>
                </a:lnTo>
                <a:lnTo>
                  <a:pt x="145701" y="744631"/>
                </a:lnTo>
                <a:lnTo>
                  <a:pt x="179667" y="767785"/>
                </a:lnTo>
                <a:lnTo>
                  <a:pt x="215963" y="784913"/>
                </a:lnTo>
                <a:lnTo>
                  <a:pt x="254239" y="795540"/>
                </a:lnTo>
                <a:lnTo>
                  <a:pt x="294145" y="799187"/>
                </a:lnTo>
                <a:lnTo>
                  <a:pt x="1534185" y="799187"/>
                </a:lnTo>
                <a:lnTo>
                  <a:pt x="1574091" y="795540"/>
                </a:lnTo>
                <a:lnTo>
                  <a:pt x="1612367" y="784913"/>
                </a:lnTo>
                <a:lnTo>
                  <a:pt x="1648663" y="767785"/>
                </a:lnTo>
                <a:lnTo>
                  <a:pt x="1682629" y="744631"/>
                </a:lnTo>
                <a:lnTo>
                  <a:pt x="1713912" y="715926"/>
                </a:lnTo>
                <a:lnTo>
                  <a:pt x="1742163" y="682148"/>
                </a:lnTo>
                <a:lnTo>
                  <a:pt x="1767030" y="643773"/>
                </a:lnTo>
                <a:lnTo>
                  <a:pt x="1788162" y="601275"/>
                </a:lnTo>
                <a:lnTo>
                  <a:pt x="1805210" y="555133"/>
                </a:lnTo>
                <a:lnTo>
                  <a:pt x="1817821" y="505821"/>
                </a:lnTo>
                <a:lnTo>
                  <a:pt x="1825645" y="453816"/>
                </a:lnTo>
                <a:lnTo>
                  <a:pt x="1828330" y="399593"/>
                </a:lnTo>
                <a:lnTo>
                  <a:pt x="1825645" y="345360"/>
                </a:lnTo>
                <a:lnTo>
                  <a:pt x="1817821" y="293348"/>
                </a:lnTo>
                <a:lnTo>
                  <a:pt x="1805210" y="244032"/>
                </a:lnTo>
                <a:lnTo>
                  <a:pt x="1788162" y="197888"/>
                </a:lnTo>
                <a:lnTo>
                  <a:pt x="1767030" y="155392"/>
                </a:lnTo>
                <a:lnTo>
                  <a:pt x="1742163" y="117019"/>
                </a:lnTo>
                <a:lnTo>
                  <a:pt x="1713912" y="83245"/>
                </a:lnTo>
                <a:lnTo>
                  <a:pt x="1682629" y="54545"/>
                </a:lnTo>
                <a:lnTo>
                  <a:pt x="1648663" y="31394"/>
                </a:lnTo>
                <a:lnTo>
                  <a:pt x="1612367" y="14270"/>
                </a:lnTo>
                <a:lnTo>
                  <a:pt x="1574091" y="3646"/>
                </a:lnTo>
                <a:lnTo>
                  <a:pt x="153418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710824" y="5541946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294145" y="0"/>
                </a:moveTo>
                <a:lnTo>
                  <a:pt x="1534185" y="0"/>
                </a:lnTo>
                <a:lnTo>
                  <a:pt x="1574091" y="3646"/>
                </a:lnTo>
                <a:lnTo>
                  <a:pt x="1612367" y="14270"/>
                </a:lnTo>
                <a:lnTo>
                  <a:pt x="1648663" y="31394"/>
                </a:lnTo>
                <a:lnTo>
                  <a:pt x="1682629" y="54545"/>
                </a:lnTo>
                <a:lnTo>
                  <a:pt x="1713912" y="83245"/>
                </a:lnTo>
                <a:lnTo>
                  <a:pt x="1742163" y="117019"/>
                </a:lnTo>
                <a:lnTo>
                  <a:pt x="1767030" y="155392"/>
                </a:lnTo>
                <a:lnTo>
                  <a:pt x="1788162" y="197888"/>
                </a:lnTo>
                <a:lnTo>
                  <a:pt x="1805210" y="244032"/>
                </a:lnTo>
                <a:lnTo>
                  <a:pt x="1817821" y="293348"/>
                </a:lnTo>
                <a:lnTo>
                  <a:pt x="1825644" y="345360"/>
                </a:lnTo>
                <a:lnTo>
                  <a:pt x="1828330" y="399593"/>
                </a:lnTo>
                <a:lnTo>
                  <a:pt x="1825644" y="453816"/>
                </a:lnTo>
                <a:lnTo>
                  <a:pt x="1817821" y="505821"/>
                </a:lnTo>
                <a:lnTo>
                  <a:pt x="1805210" y="555133"/>
                </a:lnTo>
                <a:lnTo>
                  <a:pt x="1788162" y="601275"/>
                </a:lnTo>
                <a:lnTo>
                  <a:pt x="1767030" y="643773"/>
                </a:lnTo>
                <a:lnTo>
                  <a:pt x="1742163" y="682148"/>
                </a:lnTo>
                <a:lnTo>
                  <a:pt x="1713912" y="715926"/>
                </a:lnTo>
                <a:lnTo>
                  <a:pt x="1682629" y="744631"/>
                </a:lnTo>
                <a:lnTo>
                  <a:pt x="1648663" y="767785"/>
                </a:lnTo>
                <a:lnTo>
                  <a:pt x="1612367" y="784913"/>
                </a:lnTo>
                <a:lnTo>
                  <a:pt x="1574091" y="795540"/>
                </a:lnTo>
                <a:lnTo>
                  <a:pt x="1534185" y="799187"/>
                </a:lnTo>
                <a:lnTo>
                  <a:pt x="294145" y="799187"/>
                </a:lnTo>
                <a:lnTo>
                  <a:pt x="254239" y="795540"/>
                </a:lnTo>
                <a:lnTo>
                  <a:pt x="215963" y="784913"/>
                </a:lnTo>
                <a:lnTo>
                  <a:pt x="179667" y="767785"/>
                </a:lnTo>
                <a:lnTo>
                  <a:pt x="145701" y="744631"/>
                </a:lnTo>
                <a:lnTo>
                  <a:pt x="114418" y="715926"/>
                </a:lnTo>
                <a:lnTo>
                  <a:pt x="86167" y="682148"/>
                </a:lnTo>
                <a:lnTo>
                  <a:pt x="61300" y="643773"/>
                </a:lnTo>
                <a:lnTo>
                  <a:pt x="40168" y="601275"/>
                </a:lnTo>
                <a:lnTo>
                  <a:pt x="23120" y="555133"/>
                </a:lnTo>
                <a:lnTo>
                  <a:pt x="10509" y="505821"/>
                </a:lnTo>
                <a:lnTo>
                  <a:pt x="2685" y="453816"/>
                </a:lnTo>
                <a:lnTo>
                  <a:pt x="0" y="399593"/>
                </a:lnTo>
                <a:lnTo>
                  <a:pt x="2685" y="345360"/>
                </a:lnTo>
                <a:lnTo>
                  <a:pt x="10509" y="293348"/>
                </a:lnTo>
                <a:lnTo>
                  <a:pt x="23120" y="244032"/>
                </a:lnTo>
                <a:lnTo>
                  <a:pt x="40168" y="197888"/>
                </a:lnTo>
                <a:lnTo>
                  <a:pt x="61300" y="155392"/>
                </a:lnTo>
                <a:lnTo>
                  <a:pt x="86167" y="117019"/>
                </a:lnTo>
                <a:lnTo>
                  <a:pt x="114418" y="83245"/>
                </a:lnTo>
                <a:lnTo>
                  <a:pt x="145701" y="54545"/>
                </a:lnTo>
                <a:lnTo>
                  <a:pt x="179667" y="31394"/>
                </a:lnTo>
                <a:lnTo>
                  <a:pt x="215963" y="14270"/>
                </a:lnTo>
                <a:lnTo>
                  <a:pt x="254239" y="3646"/>
                </a:lnTo>
                <a:lnTo>
                  <a:pt x="294145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953991" y="5620927"/>
            <a:ext cx="591257" cy="281730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888" spc="-23" dirty="0">
                <a:solidFill>
                  <a:srgbClr val="FFFFFF"/>
                </a:solidFill>
                <a:latin typeface="Lucida Sans"/>
                <a:cs typeface="Lucida Sans"/>
              </a:rPr>
              <a:t>Vergleichs-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29472" defTabSz="523951">
              <a:spcBef>
                <a:spcPts val="11"/>
              </a:spcBef>
            </a:pPr>
            <a:r>
              <a:rPr sz="888" spc="-11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814605" y="5523227"/>
            <a:ext cx="1047889" cy="457360"/>
          </a:xfrm>
          <a:custGeom>
            <a:avLst/>
            <a:gdLst/>
            <a:ahLst/>
            <a:cxnLst/>
            <a:rect l="l" t="t" r="r" b="b"/>
            <a:pathLst>
              <a:path w="1828800" h="798195">
                <a:moveTo>
                  <a:pt x="1534185" y="0"/>
                </a:moveTo>
                <a:lnTo>
                  <a:pt x="294145" y="0"/>
                </a:lnTo>
                <a:lnTo>
                  <a:pt x="254239" y="3642"/>
                </a:lnTo>
                <a:lnTo>
                  <a:pt x="215963" y="14252"/>
                </a:lnTo>
                <a:lnTo>
                  <a:pt x="179667" y="31355"/>
                </a:lnTo>
                <a:lnTo>
                  <a:pt x="145701" y="54475"/>
                </a:lnTo>
                <a:lnTo>
                  <a:pt x="114418" y="83136"/>
                </a:lnTo>
                <a:lnTo>
                  <a:pt x="86167" y="116862"/>
                </a:lnTo>
                <a:lnTo>
                  <a:pt x="61300" y="155178"/>
                </a:lnTo>
                <a:lnTo>
                  <a:pt x="40168" y="197609"/>
                </a:lnTo>
                <a:lnTo>
                  <a:pt x="23120" y="243679"/>
                </a:lnTo>
                <a:lnTo>
                  <a:pt x="10509" y="292912"/>
                </a:lnTo>
                <a:lnTo>
                  <a:pt x="2685" y="344832"/>
                </a:lnTo>
                <a:lnTo>
                  <a:pt x="0" y="398965"/>
                </a:lnTo>
                <a:lnTo>
                  <a:pt x="2685" y="453098"/>
                </a:lnTo>
                <a:lnTo>
                  <a:pt x="10509" y="505019"/>
                </a:lnTo>
                <a:lnTo>
                  <a:pt x="23120" y="554252"/>
                </a:lnTo>
                <a:lnTo>
                  <a:pt x="40168" y="600321"/>
                </a:lnTo>
                <a:lnTo>
                  <a:pt x="61300" y="642752"/>
                </a:lnTo>
                <a:lnTo>
                  <a:pt x="86167" y="681068"/>
                </a:lnTo>
                <a:lnTo>
                  <a:pt x="114418" y="714795"/>
                </a:lnTo>
                <a:lnTo>
                  <a:pt x="145701" y="743456"/>
                </a:lnTo>
                <a:lnTo>
                  <a:pt x="179667" y="766575"/>
                </a:lnTo>
                <a:lnTo>
                  <a:pt x="215963" y="783678"/>
                </a:lnTo>
                <a:lnTo>
                  <a:pt x="254239" y="794288"/>
                </a:lnTo>
                <a:lnTo>
                  <a:pt x="294145" y="797931"/>
                </a:lnTo>
                <a:lnTo>
                  <a:pt x="1534185" y="797931"/>
                </a:lnTo>
                <a:lnTo>
                  <a:pt x="1574091" y="794288"/>
                </a:lnTo>
                <a:lnTo>
                  <a:pt x="1612367" y="783678"/>
                </a:lnTo>
                <a:lnTo>
                  <a:pt x="1648663" y="766575"/>
                </a:lnTo>
                <a:lnTo>
                  <a:pt x="1682629" y="743456"/>
                </a:lnTo>
                <a:lnTo>
                  <a:pt x="1713912" y="714795"/>
                </a:lnTo>
                <a:lnTo>
                  <a:pt x="1742163" y="681068"/>
                </a:lnTo>
                <a:lnTo>
                  <a:pt x="1767030" y="642752"/>
                </a:lnTo>
                <a:lnTo>
                  <a:pt x="1788162" y="600321"/>
                </a:lnTo>
                <a:lnTo>
                  <a:pt x="1805210" y="554252"/>
                </a:lnTo>
                <a:lnTo>
                  <a:pt x="1817821" y="505019"/>
                </a:lnTo>
                <a:lnTo>
                  <a:pt x="1825645" y="453098"/>
                </a:lnTo>
                <a:lnTo>
                  <a:pt x="1828330" y="398965"/>
                </a:lnTo>
                <a:lnTo>
                  <a:pt x="1825645" y="344832"/>
                </a:lnTo>
                <a:lnTo>
                  <a:pt x="1817821" y="292912"/>
                </a:lnTo>
                <a:lnTo>
                  <a:pt x="1805210" y="243679"/>
                </a:lnTo>
                <a:lnTo>
                  <a:pt x="1788162" y="197609"/>
                </a:lnTo>
                <a:lnTo>
                  <a:pt x="1767030" y="155178"/>
                </a:lnTo>
                <a:lnTo>
                  <a:pt x="1742163" y="116862"/>
                </a:lnTo>
                <a:lnTo>
                  <a:pt x="1713912" y="83136"/>
                </a:lnTo>
                <a:lnTo>
                  <a:pt x="1682629" y="54475"/>
                </a:lnTo>
                <a:lnTo>
                  <a:pt x="1648663" y="31355"/>
                </a:lnTo>
                <a:lnTo>
                  <a:pt x="1612367" y="14252"/>
                </a:lnTo>
                <a:lnTo>
                  <a:pt x="1574091" y="3642"/>
                </a:lnTo>
                <a:lnTo>
                  <a:pt x="153418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814605" y="5523227"/>
            <a:ext cx="1047889" cy="457360"/>
          </a:xfrm>
          <a:custGeom>
            <a:avLst/>
            <a:gdLst/>
            <a:ahLst/>
            <a:cxnLst/>
            <a:rect l="l" t="t" r="r" b="b"/>
            <a:pathLst>
              <a:path w="1828800" h="798195">
                <a:moveTo>
                  <a:pt x="294145" y="0"/>
                </a:moveTo>
                <a:lnTo>
                  <a:pt x="1534185" y="0"/>
                </a:lnTo>
                <a:lnTo>
                  <a:pt x="1574091" y="3642"/>
                </a:lnTo>
                <a:lnTo>
                  <a:pt x="1612367" y="14252"/>
                </a:lnTo>
                <a:lnTo>
                  <a:pt x="1648663" y="31355"/>
                </a:lnTo>
                <a:lnTo>
                  <a:pt x="1682629" y="54475"/>
                </a:lnTo>
                <a:lnTo>
                  <a:pt x="1713912" y="83136"/>
                </a:lnTo>
                <a:lnTo>
                  <a:pt x="1742163" y="116862"/>
                </a:lnTo>
                <a:lnTo>
                  <a:pt x="1767030" y="155178"/>
                </a:lnTo>
                <a:lnTo>
                  <a:pt x="1788162" y="197609"/>
                </a:lnTo>
                <a:lnTo>
                  <a:pt x="1805210" y="243679"/>
                </a:lnTo>
                <a:lnTo>
                  <a:pt x="1817821" y="292912"/>
                </a:lnTo>
                <a:lnTo>
                  <a:pt x="1825644" y="344832"/>
                </a:lnTo>
                <a:lnTo>
                  <a:pt x="1828330" y="398965"/>
                </a:lnTo>
                <a:lnTo>
                  <a:pt x="1825644" y="453098"/>
                </a:lnTo>
                <a:lnTo>
                  <a:pt x="1817821" y="505019"/>
                </a:lnTo>
                <a:lnTo>
                  <a:pt x="1805210" y="554252"/>
                </a:lnTo>
                <a:lnTo>
                  <a:pt x="1788162" y="600321"/>
                </a:lnTo>
                <a:lnTo>
                  <a:pt x="1767030" y="642752"/>
                </a:lnTo>
                <a:lnTo>
                  <a:pt x="1742163" y="681068"/>
                </a:lnTo>
                <a:lnTo>
                  <a:pt x="1713912" y="714795"/>
                </a:lnTo>
                <a:lnTo>
                  <a:pt x="1682629" y="743456"/>
                </a:lnTo>
                <a:lnTo>
                  <a:pt x="1648663" y="766575"/>
                </a:lnTo>
                <a:lnTo>
                  <a:pt x="1612367" y="783678"/>
                </a:lnTo>
                <a:lnTo>
                  <a:pt x="1574091" y="794288"/>
                </a:lnTo>
                <a:lnTo>
                  <a:pt x="1534185" y="797931"/>
                </a:lnTo>
                <a:lnTo>
                  <a:pt x="294145" y="797931"/>
                </a:lnTo>
                <a:lnTo>
                  <a:pt x="254239" y="794288"/>
                </a:lnTo>
                <a:lnTo>
                  <a:pt x="215963" y="783678"/>
                </a:lnTo>
                <a:lnTo>
                  <a:pt x="179667" y="766575"/>
                </a:lnTo>
                <a:lnTo>
                  <a:pt x="145701" y="743456"/>
                </a:lnTo>
                <a:lnTo>
                  <a:pt x="114418" y="714795"/>
                </a:lnTo>
                <a:lnTo>
                  <a:pt x="86167" y="681068"/>
                </a:lnTo>
                <a:lnTo>
                  <a:pt x="61300" y="642752"/>
                </a:lnTo>
                <a:lnTo>
                  <a:pt x="40168" y="600321"/>
                </a:lnTo>
                <a:lnTo>
                  <a:pt x="23120" y="554252"/>
                </a:lnTo>
                <a:lnTo>
                  <a:pt x="10509" y="505019"/>
                </a:lnTo>
                <a:lnTo>
                  <a:pt x="2685" y="453098"/>
                </a:lnTo>
                <a:lnTo>
                  <a:pt x="0" y="398965"/>
                </a:lnTo>
                <a:lnTo>
                  <a:pt x="2685" y="344832"/>
                </a:lnTo>
                <a:lnTo>
                  <a:pt x="10509" y="292912"/>
                </a:lnTo>
                <a:lnTo>
                  <a:pt x="23120" y="243679"/>
                </a:lnTo>
                <a:lnTo>
                  <a:pt x="40168" y="197609"/>
                </a:lnTo>
                <a:lnTo>
                  <a:pt x="61300" y="155178"/>
                </a:lnTo>
                <a:lnTo>
                  <a:pt x="86167" y="116862"/>
                </a:lnTo>
                <a:lnTo>
                  <a:pt x="114418" y="83136"/>
                </a:lnTo>
                <a:lnTo>
                  <a:pt x="145701" y="54475"/>
                </a:lnTo>
                <a:lnTo>
                  <a:pt x="179667" y="31355"/>
                </a:lnTo>
                <a:lnTo>
                  <a:pt x="215963" y="14252"/>
                </a:lnTo>
                <a:lnTo>
                  <a:pt x="254239" y="3642"/>
                </a:lnTo>
                <a:lnTo>
                  <a:pt x="294145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913170" y="5601930"/>
            <a:ext cx="849954" cy="273417"/>
          </a:xfrm>
          <a:prstGeom prst="rect">
            <a:avLst/>
          </a:prstGeom>
        </p:spPr>
        <p:txBody>
          <a:bodyPr vert="horz" wrap="square" lIns="0" tIns="6549" rIns="0" bIns="0" rtlCol="0">
            <a:spAutoFit/>
          </a:bodyPr>
          <a:lstStyle/>
          <a:p>
            <a:pPr marL="7277" marR="2911" indent="213583" defTabSz="523951">
              <a:lnSpc>
                <a:spcPct val="101099"/>
              </a:lnSpc>
              <a:spcBef>
                <a:spcPts val="52"/>
              </a:spcBef>
            </a:pPr>
            <a:r>
              <a:rPr sz="888" spc="-14" dirty="0">
                <a:solidFill>
                  <a:srgbClr val="FFFFFF"/>
                </a:solidFill>
                <a:latin typeface="Lucida Sans"/>
                <a:cs typeface="Lucida Sans"/>
              </a:rPr>
              <a:t>Prozess  </a:t>
            </a:r>
            <a:r>
              <a:rPr sz="888" spc="-3" dirty="0">
                <a:solidFill>
                  <a:srgbClr val="FFFFFF"/>
                </a:solidFill>
                <a:latin typeface="Lucida Sans"/>
                <a:cs typeface="Lucida Sans"/>
              </a:rPr>
              <a:t>berü</a:t>
            </a:r>
            <a:r>
              <a:rPr sz="888" spc="-37" dirty="0">
                <a:solidFill>
                  <a:srgbClr val="FFFFFF"/>
                </a:solidFill>
                <a:latin typeface="Lucida Sans"/>
                <a:cs typeface="Lucida Sans"/>
              </a:rPr>
              <a:t>cks</a:t>
            </a:r>
            <a:r>
              <a:rPr sz="888" spc="-29" dirty="0">
                <a:solidFill>
                  <a:srgbClr val="FFFFFF"/>
                </a:solidFill>
                <a:latin typeface="Lucida Sans"/>
                <a:cs typeface="Lucida Sans"/>
              </a:rPr>
              <a:t>ichtig</a:t>
            </a:r>
            <a:r>
              <a:rPr sz="888" dirty="0">
                <a:solidFill>
                  <a:srgbClr val="FFFFFF"/>
                </a:solidFill>
                <a:latin typeface="Lucida Sans"/>
                <a:cs typeface="Lucida Sans"/>
              </a:rPr>
              <a:t>en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216273" y="5325942"/>
            <a:ext cx="825213" cy="216855"/>
          </a:xfrm>
          <a:custGeom>
            <a:avLst/>
            <a:gdLst/>
            <a:ahLst/>
            <a:cxnLst/>
            <a:rect l="l" t="t" r="r" b="b"/>
            <a:pathLst>
              <a:path w="1440179" h="378459">
                <a:moveTo>
                  <a:pt x="26178" y="315193"/>
                </a:moveTo>
                <a:lnTo>
                  <a:pt x="0" y="315193"/>
                </a:lnTo>
                <a:lnTo>
                  <a:pt x="31414" y="378022"/>
                </a:lnTo>
                <a:lnTo>
                  <a:pt x="57593" y="325664"/>
                </a:lnTo>
                <a:lnTo>
                  <a:pt x="26178" y="325664"/>
                </a:lnTo>
                <a:lnTo>
                  <a:pt x="26178" y="315193"/>
                </a:lnTo>
                <a:close/>
              </a:path>
              <a:path w="1440179" h="378459">
                <a:moveTo>
                  <a:pt x="1429469" y="183775"/>
                </a:moveTo>
                <a:lnTo>
                  <a:pt x="26178" y="183775"/>
                </a:lnTo>
                <a:lnTo>
                  <a:pt x="26178" y="325664"/>
                </a:lnTo>
                <a:lnTo>
                  <a:pt x="36650" y="325664"/>
                </a:lnTo>
                <a:lnTo>
                  <a:pt x="36650" y="194247"/>
                </a:lnTo>
                <a:lnTo>
                  <a:pt x="31414" y="194247"/>
                </a:lnTo>
                <a:lnTo>
                  <a:pt x="36650" y="189011"/>
                </a:lnTo>
                <a:lnTo>
                  <a:pt x="1429469" y="189011"/>
                </a:lnTo>
                <a:lnTo>
                  <a:pt x="1429469" y="183775"/>
                </a:lnTo>
                <a:close/>
              </a:path>
              <a:path w="1440179" h="378459">
                <a:moveTo>
                  <a:pt x="62829" y="315193"/>
                </a:moveTo>
                <a:lnTo>
                  <a:pt x="36650" y="315193"/>
                </a:lnTo>
                <a:lnTo>
                  <a:pt x="36650" y="325664"/>
                </a:lnTo>
                <a:lnTo>
                  <a:pt x="57593" y="325664"/>
                </a:lnTo>
                <a:lnTo>
                  <a:pt x="62829" y="315193"/>
                </a:lnTo>
                <a:close/>
              </a:path>
              <a:path w="1440179" h="378459">
                <a:moveTo>
                  <a:pt x="36650" y="189011"/>
                </a:moveTo>
                <a:lnTo>
                  <a:pt x="31414" y="194247"/>
                </a:lnTo>
                <a:lnTo>
                  <a:pt x="36650" y="194247"/>
                </a:lnTo>
                <a:lnTo>
                  <a:pt x="36650" y="189011"/>
                </a:lnTo>
                <a:close/>
              </a:path>
              <a:path w="1440179" h="378459">
                <a:moveTo>
                  <a:pt x="1439941" y="183775"/>
                </a:moveTo>
                <a:lnTo>
                  <a:pt x="1434705" y="183775"/>
                </a:lnTo>
                <a:lnTo>
                  <a:pt x="1429469" y="189011"/>
                </a:lnTo>
                <a:lnTo>
                  <a:pt x="36650" y="189011"/>
                </a:lnTo>
                <a:lnTo>
                  <a:pt x="36650" y="194247"/>
                </a:lnTo>
                <a:lnTo>
                  <a:pt x="1439941" y="194247"/>
                </a:lnTo>
                <a:lnTo>
                  <a:pt x="1439941" y="183775"/>
                </a:lnTo>
                <a:close/>
              </a:path>
              <a:path w="1440179" h="378459">
                <a:moveTo>
                  <a:pt x="1439941" y="0"/>
                </a:moveTo>
                <a:lnTo>
                  <a:pt x="1429469" y="0"/>
                </a:lnTo>
                <a:lnTo>
                  <a:pt x="1429469" y="189011"/>
                </a:lnTo>
                <a:lnTo>
                  <a:pt x="1434705" y="183775"/>
                </a:lnTo>
                <a:lnTo>
                  <a:pt x="1439941" y="183775"/>
                </a:lnTo>
                <a:lnTo>
                  <a:pt x="1439941" y="0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035530" y="5325942"/>
            <a:ext cx="320916" cy="197571"/>
          </a:xfrm>
          <a:custGeom>
            <a:avLst/>
            <a:gdLst/>
            <a:ahLst/>
            <a:cxnLst/>
            <a:rect l="l" t="t" r="r" b="b"/>
            <a:pathLst>
              <a:path w="560070" h="344804">
                <a:moveTo>
                  <a:pt x="523262" y="281579"/>
                </a:moveTo>
                <a:lnTo>
                  <a:pt x="497084" y="281579"/>
                </a:lnTo>
                <a:lnTo>
                  <a:pt x="528498" y="344408"/>
                </a:lnTo>
                <a:lnTo>
                  <a:pt x="554677" y="292051"/>
                </a:lnTo>
                <a:lnTo>
                  <a:pt x="523262" y="292051"/>
                </a:lnTo>
                <a:lnTo>
                  <a:pt x="523262" y="281579"/>
                </a:lnTo>
                <a:close/>
              </a:path>
              <a:path w="560070" h="344804">
                <a:moveTo>
                  <a:pt x="523262" y="172152"/>
                </a:moveTo>
                <a:lnTo>
                  <a:pt x="523262" y="292051"/>
                </a:lnTo>
                <a:lnTo>
                  <a:pt x="533734" y="292051"/>
                </a:lnTo>
                <a:lnTo>
                  <a:pt x="533734" y="177387"/>
                </a:lnTo>
                <a:lnTo>
                  <a:pt x="528498" y="177387"/>
                </a:lnTo>
                <a:lnTo>
                  <a:pt x="523262" y="172152"/>
                </a:lnTo>
                <a:close/>
              </a:path>
              <a:path w="560070" h="344804">
                <a:moveTo>
                  <a:pt x="559913" y="281579"/>
                </a:moveTo>
                <a:lnTo>
                  <a:pt x="533734" y="281579"/>
                </a:lnTo>
                <a:lnTo>
                  <a:pt x="533734" y="292051"/>
                </a:lnTo>
                <a:lnTo>
                  <a:pt x="554677" y="292051"/>
                </a:lnTo>
                <a:lnTo>
                  <a:pt x="559913" y="281579"/>
                </a:lnTo>
                <a:close/>
              </a:path>
              <a:path w="560070" h="344804">
                <a:moveTo>
                  <a:pt x="10471" y="0"/>
                </a:moveTo>
                <a:lnTo>
                  <a:pt x="0" y="0"/>
                </a:lnTo>
                <a:lnTo>
                  <a:pt x="0" y="177387"/>
                </a:lnTo>
                <a:lnTo>
                  <a:pt x="523262" y="177387"/>
                </a:lnTo>
                <a:lnTo>
                  <a:pt x="523262" y="172152"/>
                </a:lnTo>
                <a:lnTo>
                  <a:pt x="10471" y="172152"/>
                </a:lnTo>
                <a:lnTo>
                  <a:pt x="5235" y="166916"/>
                </a:lnTo>
                <a:lnTo>
                  <a:pt x="10471" y="166916"/>
                </a:lnTo>
                <a:lnTo>
                  <a:pt x="10471" y="0"/>
                </a:lnTo>
                <a:close/>
              </a:path>
              <a:path w="560070" h="344804">
                <a:moveTo>
                  <a:pt x="533734" y="166916"/>
                </a:moveTo>
                <a:lnTo>
                  <a:pt x="10471" y="166916"/>
                </a:lnTo>
                <a:lnTo>
                  <a:pt x="10471" y="172152"/>
                </a:lnTo>
                <a:lnTo>
                  <a:pt x="523262" y="172152"/>
                </a:lnTo>
                <a:lnTo>
                  <a:pt x="528498" y="177387"/>
                </a:lnTo>
                <a:lnTo>
                  <a:pt x="533734" y="177387"/>
                </a:lnTo>
                <a:lnTo>
                  <a:pt x="533734" y="166916"/>
                </a:lnTo>
                <a:close/>
              </a:path>
              <a:path w="560070" h="344804">
                <a:moveTo>
                  <a:pt x="10471" y="166916"/>
                </a:moveTo>
                <a:lnTo>
                  <a:pt x="5235" y="166916"/>
                </a:lnTo>
                <a:lnTo>
                  <a:pt x="10471" y="172152"/>
                </a:lnTo>
                <a:lnTo>
                  <a:pt x="10471" y="166916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32632" y="5978250"/>
            <a:ext cx="2051388" cy="266321"/>
          </a:xfrm>
          <a:prstGeom prst="rect">
            <a:avLst/>
          </a:prstGeom>
        </p:spPr>
        <p:txBody>
          <a:bodyPr vert="horz" wrap="square" lIns="0" tIns="14190" rIns="0" bIns="0" rtlCol="0">
            <a:spAutoFit/>
          </a:bodyPr>
          <a:lstStyle/>
          <a:p>
            <a:pPr marL="7277" marR="2911" defTabSz="523951">
              <a:lnSpc>
                <a:spcPct val="102400"/>
              </a:lnSpc>
              <a:spcBef>
                <a:spcPts val="112"/>
              </a:spcBef>
            </a:pPr>
            <a:r>
              <a:rPr sz="831" u="sng" spc="-6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Creative </a:t>
            </a:r>
            <a:r>
              <a:rPr sz="831" u="sng" spc="-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Commons </a:t>
            </a:r>
            <a:r>
              <a:rPr sz="831" u="sng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Namensnennung</a:t>
            </a:r>
            <a:r>
              <a:rPr sz="831" u="sng" spc="-140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831" u="sng" spc="-40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4.0 </a:t>
            </a:r>
            <a:r>
              <a:rPr sz="831" spc="-40" dirty="0">
                <a:solidFill>
                  <a:srgbClr val="0761C7"/>
                </a:solidFill>
                <a:latin typeface="Lucida Sans"/>
                <a:cs typeface="Lucida Sans"/>
              </a:rPr>
              <a:t> </a:t>
            </a:r>
            <a:r>
              <a:rPr sz="831" u="sng" spc="-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International</a:t>
            </a:r>
            <a:r>
              <a:rPr sz="831" u="sng" spc="-52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831" u="sng" spc="-32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Lizenz</a:t>
            </a:r>
            <a:r>
              <a:rPr sz="831" spc="-32" dirty="0">
                <a:solidFill>
                  <a:srgbClr val="FFFFFF"/>
                </a:solidFill>
                <a:latin typeface="Lucida Sans"/>
                <a:cs typeface="Lucida Sans"/>
              </a:rPr>
              <a:t>.</a:t>
            </a:r>
            <a:endParaRPr sz="831">
              <a:solidFill>
                <a:prstClr val="black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2670" y="652908"/>
            <a:ext cx="3875370" cy="1610527"/>
          </a:xfrm>
          <a:prstGeom prst="rect">
            <a:avLst/>
          </a:prstGeom>
        </p:spPr>
        <p:txBody>
          <a:bodyPr vert="horz" wrap="square" lIns="0" tIns="70951" rIns="0" bIns="0" rtlCol="0">
            <a:spAutoFit/>
          </a:bodyPr>
          <a:lstStyle/>
          <a:p>
            <a:pPr marL="7277" marR="2911">
              <a:lnSpc>
                <a:spcPts val="4034"/>
              </a:lnSpc>
              <a:spcBef>
                <a:spcPts val="559"/>
              </a:spcBef>
            </a:pPr>
            <a:r>
              <a:rPr sz="3724" spc="-72" dirty="0"/>
              <a:t>Entscheidungs-  </a:t>
            </a:r>
            <a:r>
              <a:rPr sz="3724" spc="-60" dirty="0"/>
              <a:t>modell </a:t>
            </a:r>
            <a:r>
              <a:rPr sz="3724" spc="23" dirty="0"/>
              <a:t>„Prüfen</a:t>
            </a:r>
            <a:r>
              <a:rPr sz="3724" spc="-393" dirty="0"/>
              <a:t> </a:t>
            </a:r>
            <a:r>
              <a:rPr sz="3724" spc="-77" dirty="0"/>
              <a:t>in  </a:t>
            </a:r>
            <a:r>
              <a:rPr sz="3724" spc="-29" dirty="0"/>
              <a:t>einer </a:t>
            </a:r>
            <a:r>
              <a:rPr sz="3724" spc="17" dirty="0"/>
              <a:t>Welt </a:t>
            </a:r>
            <a:r>
              <a:rPr sz="3724" spc="-74" dirty="0"/>
              <a:t>mit</a:t>
            </a:r>
            <a:r>
              <a:rPr sz="3724" spc="-636" dirty="0"/>
              <a:t> </a:t>
            </a:r>
            <a:r>
              <a:rPr sz="3724" spc="-89" dirty="0"/>
              <a:t>KI“</a:t>
            </a:r>
            <a:endParaRPr sz="3724" dirty="0"/>
          </a:p>
        </p:txBody>
      </p:sp>
      <p:sp>
        <p:nvSpPr>
          <p:cNvPr id="3" name="object 3"/>
          <p:cNvSpPr/>
          <p:nvPr/>
        </p:nvSpPr>
        <p:spPr>
          <a:xfrm>
            <a:off x="6667102" y="613450"/>
            <a:ext cx="1929862" cy="341292"/>
          </a:xfrm>
          <a:custGeom>
            <a:avLst/>
            <a:gdLst/>
            <a:ahLst/>
            <a:cxnLst/>
            <a:rect l="l" t="t" r="r" b="b"/>
            <a:pathLst>
              <a:path w="3368040" h="595630">
                <a:moveTo>
                  <a:pt x="2825849" y="0"/>
                </a:moveTo>
                <a:lnTo>
                  <a:pt x="541797" y="0"/>
                </a:lnTo>
                <a:lnTo>
                  <a:pt x="482753" y="1747"/>
                </a:lnTo>
                <a:lnTo>
                  <a:pt x="425554" y="6867"/>
                </a:lnTo>
                <a:lnTo>
                  <a:pt x="370528" y="15179"/>
                </a:lnTo>
                <a:lnTo>
                  <a:pt x="318006" y="26501"/>
                </a:lnTo>
                <a:lnTo>
                  <a:pt x="268319" y="40652"/>
                </a:lnTo>
                <a:lnTo>
                  <a:pt x="221797" y="57451"/>
                </a:lnTo>
                <a:lnTo>
                  <a:pt x="178769" y="76714"/>
                </a:lnTo>
                <a:lnTo>
                  <a:pt x="139567" y="98263"/>
                </a:lnTo>
                <a:lnTo>
                  <a:pt x="104521" y="121913"/>
                </a:lnTo>
                <a:lnTo>
                  <a:pt x="73960" y="147485"/>
                </a:lnTo>
                <a:lnTo>
                  <a:pt x="27616" y="203667"/>
                </a:lnTo>
                <a:lnTo>
                  <a:pt x="3178" y="265355"/>
                </a:lnTo>
                <a:lnTo>
                  <a:pt x="0" y="297810"/>
                </a:lnTo>
                <a:lnTo>
                  <a:pt x="3178" y="330265"/>
                </a:lnTo>
                <a:lnTo>
                  <a:pt x="27616" y="391953"/>
                </a:lnTo>
                <a:lnTo>
                  <a:pt x="73960" y="448135"/>
                </a:lnTo>
                <a:lnTo>
                  <a:pt x="104521" y="473707"/>
                </a:lnTo>
                <a:lnTo>
                  <a:pt x="139567" y="497358"/>
                </a:lnTo>
                <a:lnTo>
                  <a:pt x="178769" y="518906"/>
                </a:lnTo>
                <a:lnTo>
                  <a:pt x="221797" y="538170"/>
                </a:lnTo>
                <a:lnTo>
                  <a:pt x="268319" y="554968"/>
                </a:lnTo>
                <a:lnTo>
                  <a:pt x="318006" y="569119"/>
                </a:lnTo>
                <a:lnTo>
                  <a:pt x="370528" y="580441"/>
                </a:lnTo>
                <a:lnTo>
                  <a:pt x="425554" y="588753"/>
                </a:lnTo>
                <a:lnTo>
                  <a:pt x="482753" y="593874"/>
                </a:lnTo>
                <a:lnTo>
                  <a:pt x="541797" y="595621"/>
                </a:lnTo>
                <a:lnTo>
                  <a:pt x="2825849" y="595621"/>
                </a:lnTo>
                <a:lnTo>
                  <a:pt x="2884893" y="593874"/>
                </a:lnTo>
                <a:lnTo>
                  <a:pt x="2942093" y="588753"/>
                </a:lnTo>
                <a:lnTo>
                  <a:pt x="2997119" y="580441"/>
                </a:lnTo>
                <a:lnTo>
                  <a:pt x="3049640" y="569119"/>
                </a:lnTo>
                <a:lnTo>
                  <a:pt x="3099327" y="554968"/>
                </a:lnTo>
                <a:lnTo>
                  <a:pt x="3145850" y="538170"/>
                </a:lnTo>
                <a:lnTo>
                  <a:pt x="3188877" y="518906"/>
                </a:lnTo>
                <a:lnTo>
                  <a:pt x="3228079" y="497358"/>
                </a:lnTo>
                <a:lnTo>
                  <a:pt x="3263126" y="473707"/>
                </a:lnTo>
                <a:lnTo>
                  <a:pt x="3293687" y="448135"/>
                </a:lnTo>
                <a:lnTo>
                  <a:pt x="3340030" y="391953"/>
                </a:lnTo>
                <a:lnTo>
                  <a:pt x="3364468" y="330265"/>
                </a:lnTo>
                <a:lnTo>
                  <a:pt x="3367647" y="297810"/>
                </a:lnTo>
                <a:lnTo>
                  <a:pt x="3364468" y="265355"/>
                </a:lnTo>
                <a:lnTo>
                  <a:pt x="3340030" y="203667"/>
                </a:lnTo>
                <a:lnTo>
                  <a:pt x="3293687" y="147485"/>
                </a:lnTo>
                <a:lnTo>
                  <a:pt x="3263126" y="121913"/>
                </a:lnTo>
                <a:lnTo>
                  <a:pt x="3228079" y="98263"/>
                </a:lnTo>
                <a:lnTo>
                  <a:pt x="3188877" y="76714"/>
                </a:lnTo>
                <a:lnTo>
                  <a:pt x="3145850" y="57451"/>
                </a:lnTo>
                <a:lnTo>
                  <a:pt x="3099327" y="40652"/>
                </a:lnTo>
                <a:lnTo>
                  <a:pt x="3049640" y="26501"/>
                </a:lnTo>
                <a:lnTo>
                  <a:pt x="2997119" y="15179"/>
                </a:lnTo>
                <a:lnTo>
                  <a:pt x="2942093" y="6867"/>
                </a:lnTo>
                <a:lnTo>
                  <a:pt x="2884893" y="1747"/>
                </a:lnTo>
                <a:lnTo>
                  <a:pt x="2825849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7101" y="613450"/>
            <a:ext cx="1929862" cy="341292"/>
          </a:xfrm>
          <a:custGeom>
            <a:avLst/>
            <a:gdLst/>
            <a:ahLst/>
            <a:cxnLst/>
            <a:rect l="l" t="t" r="r" b="b"/>
            <a:pathLst>
              <a:path w="3368040" h="595630">
                <a:moveTo>
                  <a:pt x="541797" y="0"/>
                </a:moveTo>
                <a:lnTo>
                  <a:pt x="2825849" y="0"/>
                </a:lnTo>
                <a:lnTo>
                  <a:pt x="2884893" y="1747"/>
                </a:lnTo>
                <a:lnTo>
                  <a:pt x="2942093" y="6867"/>
                </a:lnTo>
                <a:lnTo>
                  <a:pt x="2997118" y="15179"/>
                </a:lnTo>
                <a:lnTo>
                  <a:pt x="3049640" y="26501"/>
                </a:lnTo>
                <a:lnTo>
                  <a:pt x="3099327" y="40652"/>
                </a:lnTo>
                <a:lnTo>
                  <a:pt x="3145850" y="57451"/>
                </a:lnTo>
                <a:lnTo>
                  <a:pt x="3188877" y="76714"/>
                </a:lnTo>
                <a:lnTo>
                  <a:pt x="3228079" y="98263"/>
                </a:lnTo>
                <a:lnTo>
                  <a:pt x="3263126" y="121913"/>
                </a:lnTo>
                <a:lnTo>
                  <a:pt x="3293687" y="147485"/>
                </a:lnTo>
                <a:lnTo>
                  <a:pt x="3340030" y="203667"/>
                </a:lnTo>
                <a:lnTo>
                  <a:pt x="3364468" y="265355"/>
                </a:lnTo>
                <a:lnTo>
                  <a:pt x="3367647" y="297810"/>
                </a:lnTo>
                <a:lnTo>
                  <a:pt x="3364468" y="330265"/>
                </a:lnTo>
                <a:lnTo>
                  <a:pt x="3340030" y="391953"/>
                </a:lnTo>
                <a:lnTo>
                  <a:pt x="3293687" y="448135"/>
                </a:lnTo>
                <a:lnTo>
                  <a:pt x="3263126" y="473707"/>
                </a:lnTo>
                <a:lnTo>
                  <a:pt x="3228079" y="497358"/>
                </a:lnTo>
                <a:lnTo>
                  <a:pt x="3188877" y="518906"/>
                </a:lnTo>
                <a:lnTo>
                  <a:pt x="3145850" y="538170"/>
                </a:lnTo>
                <a:lnTo>
                  <a:pt x="3099327" y="554968"/>
                </a:lnTo>
                <a:lnTo>
                  <a:pt x="3049640" y="569119"/>
                </a:lnTo>
                <a:lnTo>
                  <a:pt x="2997118" y="580441"/>
                </a:lnTo>
                <a:lnTo>
                  <a:pt x="2942093" y="588753"/>
                </a:lnTo>
                <a:lnTo>
                  <a:pt x="2884893" y="593874"/>
                </a:lnTo>
                <a:lnTo>
                  <a:pt x="2825849" y="595621"/>
                </a:lnTo>
                <a:lnTo>
                  <a:pt x="541797" y="595621"/>
                </a:lnTo>
                <a:lnTo>
                  <a:pt x="482753" y="593874"/>
                </a:lnTo>
                <a:lnTo>
                  <a:pt x="425554" y="588753"/>
                </a:lnTo>
                <a:lnTo>
                  <a:pt x="370528" y="580441"/>
                </a:lnTo>
                <a:lnTo>
                  <a:pt x="318006" y="569119"/>
                </a:lnTo>
                <a:lnTo>
                  <a:pt x="268319" y="554968"/>
                </a:lnTo>
                <a:lnTo>
                  <a:pt x="221797" y="538170"/>
                </a:lnTo>
                <a:lnTo>
                  <a:pt x="178769" y="518906"/>
                </a:lnTo>
                <a:lnTo>
                  <a:pt x="139567" y="497358"/>
                </a:lnTo>
                <a:lnTo>
                  <a:pt x="104521" y="473707"/>
                </a:lnTo>
                <a:lnTo>
                  <a:pt x="73960" y="448135"/>
                </a:lnTo>
                <a:lnTo>
                  <a:pt x="27616" y="391953"/>
                </a:lnTo>
                <a:lnTo>
                  <a:pt x="3178" y="330265"/>
                </a:lnTo>
                <a:lnTo>
                  <a:pt x="0" y="297810"/>
                </a:lnTo>
                <a:lnTo>
                  <a:pt x="3178" y="265355"/>
                </a:lnTo>
                <a:lnTo>
                  <a:pt x="27616" y="203667"/>
                </a:lnTo>
                <a:lnTo>
                  <a:pt x="73960" y="147485"/>
                </a:lnTo>
                <a:lnTo>
                  <a:pt x="104521" y="121913"/>
                </a:lnTo>
                <a:lnTo>
                  <a:pt x="139567" y="98263"/>
                </a:lnTo>
                <a:lnTo>
                  <a:pt x="178769" y="76714"/>
                </a:lnTo>
                <a:lnTo>
                  <a:pt x="221797" y="57451"/>
                </a:lnTo>
                <a:lnTo>
                  <a:pt x="268319" y="40652"/>
                </a:lnTo>
                <a:lnTo>
                  <a:pt x="318006" y="26501"/>
                </a:lnTo>
                <a:lnTo>
                  <a:pt x="370528" y="15179"/>
                </a:lnTo>
                <a:lnTo>
                  <a:pt x="425554" y="6867"/>
                </a:lnTo>
                <a:lnTo>
                  <a:pt x="482753" y="1747"/>
                </a:lnTo>
                <a:lnTo>
                  <a:pt x="541797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8740" y="678152"/>
            <a:ext cx="346749" cy="188902"/>
          </a:xfrm>
          <a:prstGeom prst="rect">
            <a:avLst/>
          </a:prstGeom>
        </p:spPr>
        <p:txBody>
          <a:bodyPr vert="horz" wrap="square" lIns="0" tIns="8005" rIns="0" bIns="0" rtlCol="0">
            <a:spAutoFit/>
          </a:bodyPr>
          <a:lstStyle/>
          <a:p>
            <a:pPr marL="7277" defTabSz="523951">
              <a:spcBef>
                <a:spcPts val="63"/>
              </a:spcBef>
            </a:pPr>
            <a:r>
              <a:rPr sz="1175" spc="-6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175" spc="-11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175" spc="-9" dirty="0">
                <a:solidFill>
                  <a:srgbClr val="FFFFFF"/>
                </a:solidFill>
                <a:latin typeface="Lucida Sans"/>
                <a:cs typeface="Lucida Sans"/>
              </a:rPr>
              <a:t>art</a:t>
            </a:r>
            <a:endParaRPr sz="117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87180" y="1188022"/>
            <a:ext cx="2089592" cy="1566376"/>
          </a:xfrm>
          <a:custGeom>
            <a:avLst/>
            <a:gdLst/>
            <a:ahLst/>
            <a:cxnLst/>
            <a:rect l="l" t="t" r="r" b="b"/>
            <a:pathLst>
              <a:path w="3646805" h="2733675">
                <a:moveTo>
                  <a:pt x="1823304" y="0"/>
                </a:moveTo>
                <a:lnTo>
                  <a:pt x="0" y="1366536"/>
                </a:lnTo>
                <a:lnTo>
                  <a:pt x="1823304" y="2733072"/>
                </a:lnTo>
                <a:lnTo>
                  <a:pt x="3646609" y="1366536"/>
                </a:lnTo>
                <a:lnTo>
                  <a:pt x="1823304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87180" y="1188022"/>
            <a:ext cx="2089592" cy="1566376"/>
          </a:xfrm>
          <a:custGeom>
            <a:avLst/>
            <a:gdLst/>
            <a:ahLst/>
            <a:cxnLst/>
            <a:rect l="l" t="t" r="r" b="b"/>
            <a:pathLst>
              <a:path w="3646805" h="2733675">
                <a:moveTo>
                  <a:pt x="0" y="1366535"/>
                </a:moveTo>
                <a:lnTo>
                  <a:pt x="1823304" y="0"/>
                </a:lnTo>
                <a:lnTo>
                  <a:pt x="3646609" y="1366535"/>
                </a:lnTo>
                <a:lnTo>
                  <a:pt x="1823304" y="2733071"/>
                </a:lnTo>
                <a:lnTo>
                  <a:pt x="0" y="1366535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1936" y="1595173"/>
            <a:ext cx="800835" cy="724951"/>
          </a:xfrm>
          <a:prstGeom prst="rect">
            <a:avLst/>
          </a:prstGeom>
        </p:spPr>
        <p:txBody>
          <a:bodyPr vert="horz" wrap="square" lIns="0" tIns="6549" rIns="0" bIns="0" rtlCol="0">
            <a:spAutoFit/>
          </a:bodyPr>
          <a:lstStyle/>
          <a:p>
            <a:pPr marL="6913" marR="2911" algn="ctr" defTabSz="523951">
              <a:lnSpc>
                <a:spcPct val="100600"/>
              </a:lnSpc>
              <a:spcBef>
                <a:spcPts val="52"/>
              </a:spcBef>
            </a:pPr>
            <a:r>
              <a:rPr sz="1175" spc="-14" dirty="0">
                <a:solidFill>
                  <a:srgbClr val="FFFFFF"/>
                </a:solidFill>
                <a:latin typeface="Lucida Sans"/>
                <a:cs typeface="Lucida Sans"/>
              </a:rPr>
              <a:t>Kann </a:t>
            </a:r>
            <a:r>
              <a:rPr sz="1175" spc="-26" dirty="0">
                <a:solidFill>
                  <a:srgbClr val="FFFFFF"/>
                </a:solidFill>
                <a:latin typeface="Lucida Sans"/>
                <a:cs typeface="Lucida Sans"/>
              </a:rPr>
              <a:t>KI</a:t>
            </a:r>
            <a:r>
              <a:rPr sz="1175" spc="-1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75" spc="-17" dirty="0">
                <a:solidFill>
                  <a:srgbClr val="FFFFFF"/>
                </a:solidFill>
                <a:latin typeface="Lucida Sans"/>
                <a:cs typeface="Lucida Sans"/>
              </a:rPr>
              <a:t>bei  </a:t>
            </a:r>
            <a:r>
              <a:rPr sz="1175" spc="-14" dirty="0">
                <a:solidFill>
                  <a:srgbClr val="FFFFFF"/>
                </a:solidFill>
                <a:latin typeface="Lucida Sans"/>
                <a:cs typeface="Lucida Sans"/>
              </a:rPr>
              <a:t>dieser  </a:t>
            </a:r>
            <a:r>
              <a:rPr sz="1175" spc="-29" dirty="0">
                <a:solidFill>
                  <a:srgbClr val="FFFFFF"/>
                </a:solidFill>
                <a:latin typeface="Lucida Sans"/>
                <a:cs typeface="Lucida Sans"/>
              </a:rPr>
              <a:t>Leistung  </a:t>
            </a:r>
            <a:r>
              <a:rPr sz="1175" spc="-9" dirty="0">
                <a:solidFill>
                  <a:srgbClr val="FFFFFF"/>
                </a:solidFill>
                <a:latin typeface="Lucida Sans"/>
                <a:cs typeface="Lucida Sans"/>
              </a:rPr>
              <a:t>helfen?</a:t>
            </a:r>
            <a:endParaRPr sz="117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06017" y="2424286"/>
            <a:ext cx="1574744" cy="458815"/>
          </a:xfrm>
          <a:custGeom>
            <a:avLst/>
            <a:gdLst/>
            <a:ahLst/>
            <a:cxnLst/>
            <a:rect l="l" t="t" r="r" b="b"/>
            <a:pathLst>
              <a:path w="2748280" h="800735">
                <a:moveTo>
                  <a:pt x="2306042" y="0"/>
                </a:moveTo>
                <a:lnTo>
                  <a:pt x="442108" y="0"/>
                </a:lnTo>
                <a:lnTo>
                  <a:pt x="390544" y="2692"/>
                </a:lnTo>
                <a:lnTo>
                  <a:pt x="340728" y="10569"/>
                </a:lnTo>
                <a:lnTo>
                  <a:pt x="292992" y="23330"/>
                </a:lnTo>
                <a:lnTo>
                  <a:pt x="247668" y="40675"/>
                </a:lnTo>
                <a:lnTo>
                  <a:pt x="205087" y="62305"/>
                </a:lnTo>
                <a:lnTo>
                  <a:pt x="165581" y="87918"/>
                </a:lnTo>
                <a:lnTo>
                  <a:pt x="129480" y="117215"/>
                </a:lnTo>
                <a:lnTo>
                  <a:pt x="97117" y="149896"/>
                </a:lnTo>
                <a:lnTo>
                  <a:pt x="68824" y="185660"/>
                </a:lnTo>
                <a:lnTo>
                  <a:pt x="44931" y="224206"/>
                </a:lnTo>
                <a:lnTo>
                  <a:pt x="25771" y="265236"/>
                </a:lnTo>
                <a:lnTo>
                  <a:pt x="11675" y="308449"/>
                </a:lnTo>
                <a:lnTo>
                  <a:pt x="2974" y="353544"/>
                </a:lnTo>
                <a:lnTo>
                  <a:pt x="0" y="400222"/>
                </a:lnTo>
                <a:lnTo>
                  <a:pt x="2974" y="446899"/>
                </a:lnTo>
                <a:lnTo>
                  <a:pt x="11675" y="491995"/>
                </a:lnTo>
                <a:lnTo>
                  <a:pt x="25771" y="535207"/>
                </a:lnTo>
                <a:lnTo>
                  <a:pt x="44931" y="576237"/>
                </a:lnTo>
                <a:lnTo>
                  <a:pt x="68824" y="614784"/>
                </a:lnTo>
                <a:lnTo>
                  <a:pt x="97117" y="650548"/>
                </a:lnTo>
                <a:lnTo>
                  <a:pt x="129480" y="683228"/>
                </a:lnTo>
                <a:lnTo>
                  <a:pt x="165581" y="712525"/>
                </a:lnTo>
                <a:lnTo>
                  <a:pt x="205087" y="738139"/>
                </a:lnTo>
                <a:lnTo>
                  <a:pt x="247668" y="759768"/>
                </a:lnTo>
                <a:lnTo>
                  <a:pt x="292992" y="777114"/>
                </a:lnTo>
                <a:lnTo>
                  <a:pt x="340728" y="789875"/>
                </a:lnTo>
                <a:lnTo>
                  <a:pt x="390544" y="797752"/>
                </a:lnTo>
                <a:lnTo>
                  <a:pt x="442108" y="800444"/>
                </a:lnTo>
                <a:lnTo>
                  <a:pt x="2306042" y="800444"/>
                </a:lnTo>
                <a:lnTo>
                  <a:pt x="2357606" y="797752"/>
                </a:lnTo>
                <a:lnTo>
                  <a:pt x="2407422" y="789875"/>
                </a:lnTo>
                <a:lnTo>
                  <a:pt x="2455158" y="777114"/>
                </a:lnTo>
                <a:lnTo>
                  <a:pt x="2500482" y="759768"/>
                </a:lnTo>
                <a:lnTo>
                  <a:pt x="2543063" y="738139"/>
                </a:lnTo>
                <a:lnTo>
                  <a:pt x="2582570" y="712525"/>
                </a:lnTo>
                <a:lnTo>
                  <a:pt x="2618670" y="683228"/>
                </a:lnTo>
                <a:lnTo>
                  <a:pt x="2651033" y="650548"/>
                </a:lnTo>
                <a:lnTo>
                  <a:pt x="2679326" y="614784"/>
                </a:lnTo>
                <a:lnTo>
                  <a:pt x="2703219" y="576237"/>
                </a:lnTo>
                <a:lnTo>
                  <a:pt x="2722379" y="535207"/>
                </a:lnTo>
                <a:lnTo>
                  <a:pt x="2736476" y="491995"/>
                </a:lnTo>
                <a:lnTo>
                  <a:pt x="2745177" y="446899"/>
                </a:lnTo>
                <a:lnTo>
                  <a:pt x="2748151" y="400222"/>
                </a:lnTo>
                <a:lnTo>
                  <a:pt x="2745177" y="353544"/>
                </a:lnTo>
                <a:lnTo>
                  <a:pt x="2736476" y="308449"/>
                </a:lnTo>
                <a:lnTo>
                  <a:pt x="2722379" y="265236"/>
                </a:lnTo>
                <a:lnTo>
                  <a:pt x="2703219" y="224206"/>
                </a:lnTo>
                <a:lnTo>
                  <a:pt x="2679326" y="185660"/>
                </a:lnTo>
                <a:lnTo>
                  <a:pt x="2651033" y="149896"/>
                </a:lnTo>
                <a:lnTo>
                  <a:pt x="2618670" y="117215"/>
                </a:lnTo>
                <a:lnTo>
                  <a:pt x="2582570" y="87918"/>
                </a:lnTo>
                <a:lnTo>
                  <a:pt x="2543063" y="62305"/>
                </a:lnTo>
                <a:lnTo>
                  <a:pt x="2500482" y="40675"/>
                </a:lnTo>
                <a:lnTo>
                  <a:pt x="2455158" y="23330"/>
                </a:lnTo>
                <a:lnTo>
                  <a:pt x="2407422" y="10569"/>
                </a:lnTo>
                <a:lnTo>
                  <a:pt x="2357606" y="2692"/>
                </a:lnTo>
                <a:lnTo>
                  <a:pt x="230604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06017" y="2424286"/>
            <a:ext cx="1574744" cy="458815"/>
          </a:xfrm>
          <a:custGeom>
            <a:avLst/>
            <a:gdLst/>
            <a:ahLst/>
            <a:cxnLst/>
            <a:rect l="l" t="t" r="r" b="b"/>
            <a:pathLst>
              <a:path w="2748280" h="800735">
                <a:moveTo>
                  <a:pt x="442108" y="0"/>
                </a:moveTo>
                <a:lnTo>
                  <a:pt x="2306042" y="0"/>
                </a:lnTo>
                <a:lnTo>
                  <a:pt x="2357606" y="2692"/>
                </a:lnTo>
                <a:lnTo>
                  <a:pt x="2407422" y="10569"/>
                </a:lnTo>
                <a:lnTo>
                  <a:pt x="2455158" y="23330"/>
                </a:lnTo>
                <a:lnTo>
                  <a:pt x="2500482" y="40675"/>
                </a:lnTo>
                <a:lnTo>
                  <a:pt x="2543063" y="62305"/>
                </a:lnTo>
                <a:lnTo>
                  <a:pt x="2582569" y="87918"/>
                </a:lnTo>
                <a:lnTo>
                  <a:pt x="2618670" y="117215"/>
                </a:lnTo>
                <a:lnTo>
                  <a:pt x="2651033" y="149896"/>
                </a:lnTo>
                <a:lnTo>
                  <a:pt x="2679326" y="185660"/>
                </a:lnTo>
                <a:lnTo>
                  <a:pt x="2703219" y="224206"/>
                </a:lnTo>
                <a:lnTo>
                  <a:pt x="2722379" y="265236"/>
                </a:lnTo>
                <a:lnTo>
                  <a:pt x="2736475" y="308449"/>
                </a:lnTo>
                <a:lnTo>
                  <a:pt x="2745176" y="353544"/>
                </a:lnTo>
                <a:lnTo>
                  <a:pt x="2748150" y="400222"/>
                </a:lnTo>
                <a:lnTo>
                  <a:pt x="2745176" y="446899"/>
                </a:lnTo>
                <a:lnTo>
                  <a:pt x="2736475" y="491995"/>
                </a:lnTo>
                <a:lnTo>
                  <a:pt x="2722379" y="535207"/>
                </a:lnTo>
                <a:lnTo>
                  <a:pt x="2703219" y="576237"/>
                </a:lnTo>
                <a:lnTo>
                  <a:pt x="2679326" y="614784"/>
                </a:lnTo>
                <a:lnTo>
                  <a:pt x="2651033" y="650548"/>
                </a:lnTo>
                <a:lnTo>
                  <a:pt x="2618670" y="683228"/>
                </a:lnTo>
                <a:lnTo>
                  <a:pt x="2582569" y="712525"/>
                </a:lnTo>
                <a:lnTo>
                  <a:pt x="2543063" y="738139"/>
                </a:lnTo>
                <a:lnTo>
                  <a:pt x="2500482" y="759768"/>
                </a:lnTo>
                <a:lnTo>
                  <a:pt x="2455158" y="777114"/>
                </a:lnTo>
                <a:lnTo>
                  <a:pt x="2407422" y="789875"/>
                </a:lnTo>
                <a:lnTo>
                  <a:pt x="2357606" y="797752"/>
                </a:lnTo>
                <a:lnTo>
                  <a:pt x="2306042" y="800444"/>
                </a:lnTo>
                <a:lnTo>
                  <a:pt x="442108" y="800444"/>
                </a:lnTo>
                <a:lnTo>
                  <a:pt x="390544" y="797752"/>
                </a:lnTo>
                <a:lnTo>
                  <a:pt x="340728" y="789875"/>
                </a:lnTo>
                <a:lnTo>
                  <a:pt x="292992" y="777114"/>
                </a:lnTo>
                <a:lnTo>
                  <a:pt x="247668" y="759768"/>
                </a:lnTo>
                <a:lnTo>
                  <a:pt x="205087" y="738139"/>
                </a:lnTo>
                <a:lnTo>
                  <a:pt x="165580" y="712525"/>
                </a:lnTo>
                <a:lnTo>
                  <a:pt x="129480" y="683228"/>
                </a:lnTo>
                <a:lnTo>
                  <a:pt x="97117" y="650548"/>
                </a:lnTo>
                <a:lnTo>
                  <a:pt x="68824" y="614784"/>
                </a:lnTo>
                <a:lnTo>
                  <a:pt x="44931" y="576237"/>
                </a:lnTo>
                <a:lnTo>
                  <a:pt x="25771" y="535207"/>
                </a:lnTo>
                <a:lnTo>
                  <a:pt x="11675" y="491995"/>
                </a:lnTo>
                <a:lnTo>
                  <a:pt x="2974" y="446899"/>
                </a:lnTo>
                <a:lnTo>
                  <a:pt x="0" y="400222"/>
                </a:lnTo>
                <a:lnTo>
                  <a:pt x="2974" y="353544"/>
                </a:lnTo>
                <a:lnTo>
                  <a:pt x="11675" y="308449"/>
                </a:lnTo>
                <a:lnTo>
                  <a:pt x="25771" y="265236"/>
                </a:lnTo>
                <a:lnTo>
                  <a:pt x="44931" y="224206"/>
                </a:lnTo>
                <a:lnTo>
                  <a:pt x="68824" y="185660"/>
                </a:lnTo>
                <a:lnTo>
                  <a:pt x="97117" y="149896"/>
                </a:lnTo>
                <a:lnTo>
                  <a:pt x="129480" y="117215"/>
                </a:lnTo>
                <a:lnTo>
                  <a:pt x="165580" y="87918"/>
                </a:lnTo>
                <a:lnTo>
                  <a:pt x="205087" y="62305"/>
                </a:lnTo>
                <a:lnTo>
                  <a:pt x="247668" y="40675"/>
                </a:lnTo>
                <a:lnTo>
                  <a:pt x="292992" y="23330"/>
                </a:lnTo>
                <a:lnTo>
                  <a:pt x="340728" y="10569"/>
                </a:lnTo>
                <a:lnTo>
                  <a:pt x="390544" y="2692"/>
                </a:lnTo>
                <a:lnTo>
                  <a:pt x="44210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23264" y="2567612"/>
            <a:ext cx="1141399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1" dirty="0">
                <a:solidFill>
                  <a:srgbClr val="FFFFFF"/>
                </a:solidFill>
                <a:latin typeface="Lucida Sans"/>
                <a:cs typeface="Lucida Sans"/>
              </a:rPr>
              <a:t>Prüfen, </a:t>
            </a:r>
            <a:r>
              <a:rPr sz="945" spc="-9" dirty="0">
                <a:solidFill>
                  <a:srgbClr val="FFFFFF"/>
                </a:solidFill>
                <a:latin typeface="Lucida Sans"/>
                <a:cs typeface="Lucida Sans"/>
              </a:rPr>
              <a:t>wie 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man</a:t>
            </a:r>
            <a:r>
              <a:rPr sz="945" spc="-18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will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95949" y="2411326"/>
            <a:ext cx="2089592" cy="1567104"/>
          </a:xfrm>
          <a:custGeom>
            <a:avLst/>
            <a:gdLst/>
            <a:ahLst/>
            <a:cxnLst/>
            <a:rect l="l" t="t" r="r" b="b"/>
            <a:pathLst>
              <a:path w="3646804" h="2734945">
                <a:moveTo>
                  <a:pt x="1823304" y="0"/>
                </a:moveTo>
                <a:lnTo>
                  <a:pt x="0" y="1367164"/>
                </a:lnTo>
                <a:lnTo>
                  <a:pt x="1823304" y="2734328"/>
                </a:lnTo>
                <a:lnTo>
                  <a:pt x="3646609" y="1367164"/>
                </a:lnTo>
                <a:lnTo>
                  <a:pt x="1823304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95949" y="2411326"/>
            <a:ext cx="2089592" cy="1567104"/>
          </a:xfrm>
          <a:custGeom>
            <a:avLst/>
            <a:gdLst/>
            <a:ahLst/>
            <a:cxnLst/>
            <a:rect l="l" t="t" r="r" b="b"/>
            <a:pathLst>
              <a:path w="3646804" h="2734945">
                <a:moveTo>
                  <a:pt x="0" y="1367164"/>
                </a:moveTo>
                <a:lnTo>
                  <a:pt x="1823304" y="0"/>
                </a:lnTo>
                <a:lnTo>
                  <a:pt x="3646609" y="1367164"/>
                </a:lnTo>
                <a:lnTo>
                  <a:pt x="1823304" y="2734328"/>
                </a:lnTo>
                <a:lnTo>
                  <a:pt x="0" y="1367164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0363" y="2820517"/>
            <a:ext cx="960929" cy="734470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marR="2911" algn="ctr" defTabSz="523951">
              <a:spcBef>
                <a:spcPts val="57"/>
              </a:spcBef>
            </a:pPr>
            <a:r>
              <a:rPr sz="945" spc="3" dirty="0">
                <a:solidFill>
                  <a:srgbClr val="FFFFFF"/>
                </a:solidFill>
                <a:latin typeface="Lucida Sans"/>
                <a:cs typeface="Lucida Sans"/>
              </a:rPr>
              <a:t>Wird</a:t>
            </a:r>
            <a:r>
              <a:rPr sz="945" spc="-9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Kompetenz  </a:t>
            </a: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geprüft, </a:t>
            </a:r>
            <a:r>
              <a:rPr sz="945" spc="-17" dirty="0">
                <a:solidFill>
                  <a:srgbClr val="FFFFFF"/>
                </a:solidFill>
                <a:latin typeface="Lucida Sans"/>
                <a:cs typeface="Lucida Sans"/>
              </a:rPr>
              <a:t>die</a:t>
            </a:r>
            <a:r>
              <a:rPr sz="945" spc="-12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auch  </a:t>
            </a:r>
            <a:r>
              <a:rPr sz="945" spc="-34" dirty="0">
                <a:solidFill>
                  <a:srgbClr val="FFFFFF"/>
                </a:solidFill>
                <a:latin typeface="Lucida Sans"/>
                <a:cs typeface="Lucida Sans"/>
              </a:rPr>
              <a:t>künftig 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ohne 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KI  </a:t>
            </a: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beherrscht  </a:t>
            </a:r>
            <a:r>
              <a:rPr sz="945" spc="-3" dirty="0">
                <a:solidFill>
                  <a:srgbClr val="FFFFFF"/>
                </a:solidFill>
                <a:latin typeface="Lucida Sans"/>
                <a:cs typeface="Lucida Sans"/>
              </a:rPr>
              <a:t>werden</a:t>
            </a:r>
            <a:r>
              <a:rPr sz="945" spc="-7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muss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12884" y="3596469"/>
            <a:ext cx="1574017" cy="457360"/>
          </a:xfrm>
          <a:custGeom>
            <a:avLst/>
            <a:gdLst/>
            <a:ahLst/>
            <a:cxnLst/>
            <a:rect l="l" t="t" r="r" b="b"/>
            <a:pathLst>
              <a:path w="2747009" h="798195">
                <a:moveTo>
                  <a:pt x="2304995" y="0"/>
                </a:moveTo>
                <a:lnTo>
                  <a:pt x="441899" y="0"/>
                </a:lnTo>
                <a:lnTo>
                  <a:pt x="390357" y="2684"/>
                </a:lnTo>
                <a:lnTo>
                  <a:pt x="340563" y="10538"/>
                </a:lnTo>
                <a:lnTo>
                  <a:pt x="292849" y="23261"/>
                </a:lnTo>
                <a:lnTo>
                  <a:pt x="247546" y="40555"/>
                </a:lnTo>
                <a:lnTo>
                  <a:pt x="204985" y="62119"/>
                </a:lnTo>
                <a:lnTo>
                  <a:pt x="165497" y="87655"/>
                </a:lnTo>
                <a:lnTo>
                  <a:pt x="129415" y="116862"/>
                </a:lnTo>
                <a:lnTo>
                  <a:pt x="97068" y="149442"/>
                </a:lnTo>
                <a:lnTo>
                  <a:pt x="68789" y="185094"/>
                </a:lnTo>
                <a:lnTo>
                  <a:pt x="44908" y="223520"/>
                </a:lnTo>
                <a:lnTo>
                  <a:pt x="25758" y="264419"/>
                </a:lnTo>
                <a:lnTo>
                  <a:pt x="11668" y="307493"/>
                </a:lnTo>
                <a:lnTo>
                  <a:pt x="2972" y="352441"/>
                </a:lnTo>
                <a:lnTo>
                  <a:pt x="0" y="398965"/>
                </a:lnTo>
                <a:lnTo>
                  <a:pt x="2972" y="445489"/>
                </a:lnTo>
                <a:lnTo>
                  <a:pt x="11668" y="490438"/>
                </a:lnTo>
                <a:lnTo>
                  <a:pt x="25758" y="533511"/>
                </a:lnTo>
                <a:lnTo>
                  <a:pt x="44908" y="574411"/>
                </a:lnTo>
                <a:lnTo>
                  <a:pt x="68789" y="612836"/>
                </a:lnTo>
                <a:lnTo>
                  <a:pt x="97068" y="648489"/>
                </a:lnTo>
                <a:lnTo>
                  <a:pt x="129415" y="681068"/>
                </a:lnTo>
                <a:lnTo>
                  <a:pt x="165497" y="710276"/>
                </a:lnTo>
                <a:lnTo>
                  <a:pt x="204985" y="735811"/>
                </a:lnTo>
                <a:lnTo>
                  <a:pt x="247546" y="757376"/>
                </a:lnTo>
                <a:lnTo>
                  <a:pt x="292849" y="774669"/>
                </a:lnTo>
                <a:lnTo>
                  <a:pt x="340563" y="787393"/>
                </a:lnTo>
                <a:lnTo>
                  <a:pt x="390357" y="795246"/>
                </a:lnTo>
                <a:lnTo>
                  <a:pt x="441899" y="797931"/>
                </a:lnTo>
                <a:lnTo>
                  <a:pt x="2304995" y="797931"/>
                </a:lnTo>
                <a:lnTo>
                  <a:pt x="2356537" y="795246"/>
                </a:lnTo>
                <a:lnTo>
                  <a:pt x="2406330" y="787393"/>
                </a:lnTo>
                <a:lnTo>
                  <a:pt x="2454044" y="774669"/>
                </a:lnTo>
                <a:lnTo>
                  <a:pt x="2499347" y="757376"/>
                </a:lnTo>
                <a:lnTo>
                  <a:pt x="2541908" y="735811"/>
                </a:lnTo>
                <a:lnTo>
                  <a:pt x="2581396" y="710276"/>
                </a:lnTo>
                <a:lnTo>
                  <a:pt x="2617479" y="681068"/>
                </a:lnTo>
                <a:lnTo>
                  <a:pt x="2649826" y="648489"/>
                </a:lnTo>
                <a:lnTo>
                  <a:pt x="2678105" y="612836"/>
                </a:lnTo>
                <a:lnTo>
                  <a:pt x="2701985" y="574411"/>
                </a:lnTo>
                <a:lnTo>
                  <a:pt x="2721136" y="533511"/>
                </a:lnTo>
                <a:lnTo>
                  <a:pt x="2735225" y="490438"/>
                </a:lnTo>
                <a:lnTo>
                  <a:pt x="2743922" y="445489"/>
                </a:lnTo>
                <a:lnTo>
                  <a:pt x="2746894" y="398965"/>
                </a:lnTo>
                <a:lnTo>
                  <a:pt x="2743922" y="352441"/>
                </a:lnTo>
                <a:lnTo>
                  <a:pt x="2735225" y="307493"/>
                </a:lnTo>
                <a:lnTo>
                  <a:pt x="2721136" y="264419"/>
                </a:lnTo>
                <a:lnTo>
                  <a:pt x="2701985" y="223520"/>
                </a:lnTo>
                <a:lnTo>
                  <a:pt x="2678105" y="185094"/>
                </a:lnTo>
                <a:lnTo>
                  <a:pt x="2649826" y="149442"/>
                </a:lnTo>
                <a:lnTo>
                  <a:pt x="2617479" y="116862"/>
                </a:lnTo>
                <a:lnTo>
                  <a:pt x="2581396" y="87655"/>
                </a:lnTo>
                <a:lnTo>
                  <a:pt x="2541908" y="62119"/>
                </a:lnTo>
                <a:lnTo>
                  <a:pt x="2499347" y="40555"/>
                </a:lnTo>
                <a:lnTo>
                  <a:pt x="2454044" y="23261"/>
                </a:lnTo>
                <a:lnTo>
                  <a:pt x="2406330" y="10538"/>
                </a:lnTo>
                <a:lnTo>
                  <a:pt x="2356537" y="2684"/>
                </a:lnTo>
                <a:lnTo>
                  <a:pt x="230499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12884" y="3596469"/>
            <a:ext cx="1574017" cy="457360"/>
          </a:xfrm>
          <a:custGeom>
            <a:avLst/>
            <a:gdLst/>
            <a:ahLst/>
            <a:cxnLst/>
            <a:rect l="l" t="t" r="r" b="b"/>
            <a:pathLst>
              <a:path w="2747009" h="798195">
                <a:moveTo>
                  <a:pt x="441898" y="0"/>
                </a:moveTo>
                <a:lnTo>
                  <a:pt x="2304995" y="0"/>
                </a:lnTo>
                <a:lnTo>
                  <a:pt x="2356537" y="2684"/>
                </a:lnTo>
                <a:lnTo>
                  <a:pt x="2406330" y="10538"/>
                </a:lnTo>
                <a:lnTo>
                  <a:pt x="2454044" y="23261"/>
                </a:lnTo>
                <a:lnTo>
                  <a:pt x="2499347" y="40555"/>
                </a:lnTo>
                <a:lnTo>
                  <a:pt x="2541908" y="62119"/>
                </a:lnTo>
                <a:lnTo>
                  <a:pt x="2581396" y="87655"/>
                </a:lnTo>
                <a:lnTo>
                  <a:pt x="2617479" y="116862"/>
                </a:lnTo>
                <a:lnTo>
                  <a:pt x="2649825" y="149442"/>
                </a:lnTo>
                <a:lnTo>
                  <a:pt x="2678105" y="185094"/>
                </a:lnTo>
                <a:lnTo>
                  <a:pt x="2701985" y="223520"/>
                </a:lnTo>
                <a:lnTo>
                  <a:pt x="2721136" y="264419"/>
                </a:lnTo>
                <a:lnTo>
                  <a:pt x="2735225" y="307493"/>
                </a:lnTo>
                <a:lnTo>
                  <a:pt x="2743921" y="352441"/>
                </a:lnTo>
                <a:lnTo>
                  <a:pt x="2746894" y="398965"/>
                </a:lnTo>
                <a:lnTo>
                  <a:pt x="2743921" y="445489"/>
                </a:lnTo>
                <a:lnTo>
                  <a:pt x="2735225" y="490438"/>
                </a:lnTo>
                <a:lnTo>
                  <a:pt x="2721136" y="533511"/>
                </a:lnTo>
                <a:lnTo>
                  <a:pt x="2701985" y="574411"/>
                </a:lnTo>
                <a:lnTo>
                  <a:pt x="2678105" y="612836"/>
                </a:lnTo>
                <a:lnTo>
                  <a:pt x="2649825" y="648489"/>
                </a:lnTo>
                <a:lnTo>
                  <a:pt x="2617479" y="681068"/>
                </a:lnTo>
                <a:lnTo>
                  <a:pt x="2581396" y="710276"/>
                </a:lnTo>
                <a:lnTo>
                  <a:pt x="2541908" y="735811"/>
                </a:lnTo>
                <a:lnTo>
                  <a:pt x="2499347" y="757376"/>
                </a:lnTo>
                <a:lnTo>
                  <a:pt x="2454044" y="774669"/>
                </a:lnTo>
                <a:lnTo>
                  <a:pt x="2406330" y="787393"/>
                </a:lnTo>
                <a:lnTo>
                  <a:pt x="2356537" y="795246"/>
                </a:lnTo>
                <a:lnTo>
                  <a:pt x="2304995" y="797931"/>
                </a:lnTo>
                <a:lnTo>
                  <a:pt x="441898" y="797931"/>
                </a:lnTo>
                <a:lnTo>
                  <a:pt x="390357" y="795246"/>
                </a:lnTo>
                <a:lnTo>
                  <a:pt x="340563" y="787393"/>
                </a:lnTo>
                <a:lnTo>
                  <a:pt x="292849" y="774669"/>
                </a:lnTo>
                <a:lnTo>
                  <a:pt x="247546" y="757376"/>
                </a:lnTo>
                <a:lnTo>
                  <a:pt x="204985" y="735811"/>
                </a:lnTo>
                <a:lnTo>
                  <a:pt x="165497" y="710276"/>
                </a:lnTo>
                <a:lnTo>
                  <a:pt x="129415" y="681068"/>
                </a:lnTo>
                <a:lnTo>
                  <a:pt x="97068" y="648489"/>
                </a:lnTo>
                <a:lnTo>
                  <a:pt x="68789" y="612836"/>
                </a:lnTo>
                <a:lnTo>
                  <a:pt x="44908" y="574411"/>
                </a:lnTo>
                <a:lnTo>
                  <a:pt x="25758" y="533511"/>
                </a:lnTo>
                <a:lnTo>
                  <a:pt x="11668" y="490438"/>
                </a:lnTo>
                <a:lnTo>
                  <a:pt x="2972" y="445489"/>
                </a:lnTo>
                <a:lnTo>
                  <a:pt x="0" y="398965"/>
                </a:lnTo>
                <a:lnTo>
                  <a:pt x="2972" y="352441"/>
                </a:lnTo>
                <a:lnTo>
                  <a:pt x="11668" y="307493"/>
                </a:lnTo>
                <a:lnTo>
                  <a:pt x="25758" y="264419"/>
                </a:lnTo>
                <a:lnTo>
                  <a:pt x="44908" y="223520"/>
                </a:lnTo>
                <a:lnTo>
                  <a:pt x="68789" y="185094"/>
                </a:lnTo>
                <a:lnTo>
                  <a:pt x="97068" y="149442"/>
                </a:lnTo>
                <a:lnTo>
                  <a:pt x="129415" y="116862"/>
                </a:lnTo>
                <a:lnTo>
                  <a:pt x="165497" y="87655"/>
                </a:lnTo>
                <a:lnTo>
                  <a:pt x="204985" y="62119"/>
                </a:lnTo>
                <a:lnTo>
                  <a:pt x="247546" y="40555"/>
                </a:lnTo>
                <a:lnTo>
                  <a:pt x="292849" y="23261"/>
                </a:lnTo>
                <a:lnTo>
                  <a:pt x="340563" y="10538"/>
                </a:lnTo>
                <a:lnTo>
                  <a:pt x="390357" y="2684"/>
                </a:lnTo>
                <a:lnTo>
                  <a:pt x="44189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4094" y="3739075"/>
            <a:ext cx="891797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Prüfung </a:t>
            </a:r>
            <a:r>
              <a:rPr sz="945" spc="-9" dirty="0">
                <a:solidFill>
                  <a:srgbClr val="FFFFFF"/>
                </a:solidFill>
                <a:latin typeface="Lucida Sans"/>
                <a:cs typeface="Lucida Sans"/>
              </a:rPr>
              <a:t>vor</a:t>
            </a:r>
            <a:r>
              <a:rPr sz="945" spc="-1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Ort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73500" y="3631029"/>
            <a:ext cx="2090320" cy="1567104"/>
          </a:xfrm>
          <a:custGeom>
            <a:avLst/>
            <a:gdLst/>
            <a:ahLst/>
            <a:cxnLst/>
            <a:rect l="l" t="t" r="r" b="b"/>
            <a:pathLst>
              <a:path w="3648075" h="2734945">
                <a:moveTo>
                  <a:pt x="1823932" y="0"/>
                </a:moveTo>
                <a:lnTo>
                  <a:pt x="0" y="1367164"/>
                </a:lnTo>
                <a:lnTo>
                  <a:pt x="1823932" y="2734328"/>
                </a:lnTo>
                <a:lnTo>
                  <a:pt x="3647865" y="1367164"/>
                </a:lnTo>
                <a:lnTo>
                  <a:pt x="182393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73500" y="3631029"/>
            <a:ext cx="2090320" cy="1567104"/>
          </a:xfrm>
          <a:custGeom>
            <a:avLst/>
            <a:gdLst/>
            <a:ahLst/>
            <a:cxnLst/>
            <a:rect l="l" t="t" r="r" b="b"/>
            <a:pathLst>
              <a:path w="3648075" h="2734945">
                <a:moveTo>
                  <a:pt x="0" y="1367164"/>
                </a:moveTo>
                <a:lnTo>
                  <a:pt x="1823932" y="0"/>
                </a:lnTo>
                <a:lnTo>
                  <a:pt x="3647865" y="1367164"/>
                </a:lnTo>
                <a:lnTo>
                  <a:pt x="1823932" y="2734328"/>
                </a:lnTo>
                <a:lnTo>
                  <a:pt x="0" y="1367164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53034" y="4184344"/>
            <a:ext cx="931821" cy="443621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marR="2911" algn="ctr" defTabSz="523951">
              <a:spcBef>
                <a:spcPts val="57"/>
              </a:spcBef>
            </a:pPr>
            <a:r>
              <a:rPr sz="945" spc="-17" dirty="0">
                <a:solidFill>
                  <a:srgbClr val="FFFFFF"/>
                </a:solidFill>
                <a:latin typeface="Lucida Sans"/>
                <a:cs typeface="Lucida Sans"/>
              </a:rPr>
              <a:t>Soll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Umgang</a:t>
            </a:r>
            <a:r>
              <a:rPr sz="945" spc="-1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mit  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KI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geprüft  </a:t>
            </a:r>
            <a:r>
              <a:rPr sz="945" dirty="0">
                <a:solidFill>
                  <a:srgbClr val="FFFFFF"/>
                </a:solidFill>
                <a:latin typeface="Lucida Sans"/>
                <a:cs typeface="Lucida Sans"/>
              </a:rPr>
              <a:t>werden?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51554" y="4868013"/>
            <a:ext cx="1574017" cy="458088"/>
          </a:xfrm>
          <a:custGeom>
            <a:avLst/>
            <a:gdLst/>
            <a:ahLst/>
            <a:cxnLst/>
            <a:rect l="l" t="t" r="r" b="b"/>
            <a:pathLst>
              <a:path w="2747009" h="799465">
                <a:moveTo>
                  <a:pt x="2304995" y="0"/>
                </a:moveTo>
                <a:lnTo>
                  <a:pt x="441899" y="0"/>
                </a:lnTo>
                <a:lnTo>
                  <a:pt x="390357" y="2687"/>
                </a:lnTo>
                <a:lnTo>
                  <a:pt x="340563" y="10550"/>
                </a:lnTo>
                <a:lnTo>
                  <a:pt x="292849" y="23290"/>
                </a:lnTo>
                <a:lnTo>
                  <a:pt x="247546" y="40606"/>
                </a:lnTo>
                <a:lnTo>
                  <a:pt x="204985" y="62199"/>
                </a:lnTo>
                <a:lnTo>
                  <a:pt x="165497" y="87770"/>
                </a:lnTo>
                <a:lnTo>
                  <a:pt x="129415" y="117019"/>
                </a:lnTo>
                <a:lnTo>
                  <a:pt x="97068" y="149647"/>
                </a:lnTo>
                <a:lnTo>
                  <a:pt x="68789" y="185354"/>
                </a:lnTo>
                <a:lnTo>
                  <a:pt x="44908" y="223840"/>
                </a:lnTo>
                <a:lnTo>
                  <a:pt x="25758" y="264807"/>
                </a:lnTo>
                <a:lnTo>
                  <a:pt x="11668" y="307954"/>
                </a:lnTo>
                <a:lnTo>
                  <a:pt x="2972" y="352983"/>
                </a:lnTo>
                <a:lnTo>
                  <a:pt x="0" y="399593"/>
                </a:lnTo>
                <a:lnTo>
                  <a:pt x="2972" y="446204"/>
                </a:lnTo>
                <a:lnTo>
                  <a:pt x="11668" y="491233"/>
                </a:lnTo>
                <a:lnTo>
                  <a:pt x="25758" y="534380"/>
                </a:lnTo>
                <a:lnTo>
                  <a:pt x="44908" y="575347"/>
                </a:lnTo>
                <a:lnTo>
                  <a:pt x="68789" y="613833"/>
                </a:lnTo>
                <a:lnTo>
                  <a:pt x="97068" y="649540"/>
                </a:lnTo>
                <a:lnTo>
                  <a:pt x="129415" y="682168"/>
                </a:lnTo>
                <a:lnTo>
                  <a:pt x="165497" y="711417"/>
                </a:lnTo>
                <a:lnTo>
                  <a:pt x="204985" y="736988"/>
                </a:lnTo>
                <a:lnTo>
                  <a:pt x="247546" y="758581"/>
                </a:lnTo>
                <a:lnTo>
                  <a:pt x="292849" y="775897"/>
                </a:lnTo>
                <a:lnTo>
                  <a:pt x="340563" y="788637"/>
                </a:lnTo>
                <a:lnTo>
                  <a:pt x="390357" y="796500"/>
                </a:lnTo>
                <a:lnTo>
                  <a:pt x="441899" y="799187"/>
                </a:lnTo>
                <a:lnTo>
                  <a:pt x="2304995" y="799187"/>
                </a:lnTo>
                <a:lnTo>
                  <a:pt x="2356537" y="796500"/>
                </a:lnTo>
                <a:lnTo>
                  <a:pt x="2406330" y="788637"/>
                </a:lnTo>
                <a:lnTo>
                  <a:pt x="2454044" y="775897"/>
                </a:lnTo>
                <a:lnTo>
                  <a:pt x="2499347" y="758581"/>
                </a:lnTo>
                <a:lnTo>
                  <a:pt x="2541908" y="736988"/>
                </a:lnTo>
                <a:lnTo>
                  <a:pt x="2581396" y="711417"/>
                </a:lnTo>
                <a:lnTo>
                  <a:pt x="2617479" y="682168"/>
                </a:lnTo>
                <a:lnTo>
                  <a:pt x="2649826" y="649540"/>
                </a:lnTo>
                <a:lnTo>
                  <a:pt x="2678105" y="613833"/>
                </a:lnTo>
                <a:lnTo>
                  <a:pt x="2701985" y="575347"/>
                </a:lnTo>
                <a:lnTo>
                  <a:pt x="2721136" y="534380"/>
                </a:lnTo>
                <a:lnTo>
                  <a:pt x="2735225" y="491233"/>
                </a:lnTo>
                <a:lnTo>
                  <a:pt x="2743922" y="446204"/>
                </a:lnTo>
                <a:lnTo>
                  <a:pt x="2746894" y="399593"/>
                </a:lnTo>
                <a:lnTo>
                  <a:pt x="2743922" y="352983"/>
                </a:lnTo>
                <a:lnTo>
                  <a:pt x="2735225" y="307954"/>
                </a:lnTo>
                <a:lnTo>
                  <a:pt x="2721136" y="264807"/>
                </a:lnTo>
                <a:lnTo>
                  <a:pt x="2701985" y="223840"/>
                </a:lnTo>
                <a:lnTo>
                  <a:pt x="2678105" y="185354"/>
                </a:lnTo>
                <a:lnTo>
                  <a:pt x="2649826" y="149647"/>
                </a:lnTo>
                <a:lnTo>
                  <a:pt x="2617479" y="117019"/>
                </a:lnTo>
                <a:lnTo>
                  <a:pt x="2581396" y="87770"/>
                </a:lnTo>
                <a:lnTo>
                  <a:pt x="2541908" y="62199"/>
                </a:lnTo>
                <a:lnTo>
                  <a:pt x="2499347" y="40606"/>
                </a:lnTo>
                <a:lnTo>
                  <a:pt x="2454044" y="23290"/>
                </a:lnTo>
                <a:lnTo>
                  <a:pt x="2406330" y="10550"/>
                </a:lnTo>
                <a:lnTo>
                  <a:pt x="2356537" y="2687"/>
                </a:lnTo>
                <a:lnTo>
                  <a:pt x="230499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51554" y="4868013"/>
            <a:ext cx="1574017" cy="458088"/>
          </a:xfrm>
          <a:custGeom>
            <a:avLst/>
            <a:gdLst/>
            <a:ahLst/>
            <a:cxnLst/>
            <a:rect l="l" t="t" r="r" b="b"/>
            <a:pathLst>
              <a:path w="2747009" h="799465">
                <a:moveTo>
                  <a:pt x="441898" y="0"/>
                </a:moveTo>
                <a:lnTo>
                  <a:pt x="2304995" y="0"/>
                </a:lnTo>
                <a:lnTo>
                  <a:pt x="2356537" y="2687"/>
                </a:lnTo>
                <a:lnTo>
                  <a:pt x="2406330" y="10550"/>
                </a:lnTo>
                <a:lnTo>
                  <a:pt x="2454044" y="23290"/>
                </a:lnTo>
                <a:lnTo>
                  <a:pt x="2499347" y="40606"/>
                </a:lnTo>
                <a:lnTo>
                  <a:pt x="2541908" y="62199"/>
                </a:lnTo>
                <a:lnTo>
                  <a:pt x="2581396" y="87770"/>
                </a:lnTo>
                <a:lnTo>
                  <a:pt x="2617479" y="117019"/>
                </a:lnTo>
                <a:lnTo>
                  <a:pt x="2649825" y="149647"/>
                </a:lnTo>
                <a:lnTo>
                  <a:pt x="2678105" y="185354"/>
                </a:lnTo>
                <a:lnTo>
                  <a:pt x="2701985" y="223840"/>
                </a:lnTo>
                <a:lnTo>
                  <a:pt x="2721136" y="264807"/>
                </a:lnTo>
                <a:lnTo>
                  <a:pt x="2735225" y="307954"/>
                </a:lnTo>
                <a:lnTo>
                  <a:pt x="2743921" y="352983"/>
                </a:lnTo>
                <a:lnTo>
                  <a:pt x="2746894" y="399593"/>
                </a:lnTo>
                <a:lnTo>
                  <a:pt x="2743921" y="446204"/>
                </a:lnTo>
                <a:lnTo>
                  <a:pt x="2735225" y="491233"/>
                </a:lnTo>
                <a:lnTo>
                  <a:pt x="2721136" y="534380"/>
                </a:lnTo>
                <a:lnTo>
                  <a:pt x="2701985" y="575347"/>
                </a:lnTo>
                <a:lnTo>
                  <a:pt x="2678105" y="613833"/>
                </a:lnTo>
                <a:lnTo>
                  <a:pt x="2649825" y="649540"/>
                </a:lnTo>
                <a:lnTo>
                  <a:pt x="2617479" y="682168"/>
                </a:lnTo>
                <a:lnTo>
                  <a:pt x="2581396" y="711417"/>
                </a:lnTo>
                <a:lnTo>
                  <a:pt x="2541908" y="736988"/>
                </a:lnTo>
                <a:lnTo>
                  <a:pt x="2499347" y="758581"/>
                </a:lnTo>
                <a:lnTo>
                  <a:pt x="2454044" y="775897"/>
                </a:lnTo>
                <a:lnTo>
                  <a:pt x="2406330" y="788637"/>
                </a:lnTo>
                <a:lnTo>
                  <a:pt x="2356537" y="796500"/>
                </a:lnTo>
                <a:lnTo>
                  <a:pt x="2304995" y="799187"/>
                </a:lnTo>
                <a:lnTo>
                  <a:pt x="441898" y="799187"/>
                </a:lnTo>
                <a:lnTo>
                  <a:pt x="390357" y="796500"/>
                </a:lnTo>
                <a:lnTo>
                  <a:pt x="340563" y="788637"/>
                </a:lnTo>
                <a:lnTo>
                  <a:pt x="292849" y="775897"/>
                </a:lnTo>
                <a:lnTo>
                  <a:pt x="247546" y="758581"/>
                </a:lnTo>
                <a:lnTo>
                  <a:pt x="204985" y="736988"/>
                </a:lnTo>
                <a:lnTo>
                  <a:pt x="165497" y="711417"/>
                </a:lnTo>
                <a:lnTo>
                  <a:pt x="129415" y="682168"/>
                </a:lnTo>
                <a:lnTo>
                  <a:pt x="97068" y="649540"/>
                </a:lnTo>
                <a:lnTo>
                  <a:pt x="68789" y="613833"/>
                </a:lnTo>
                <a:lnTo>
                  <a:pt x="44908" y="575347"/>
                </a:lnTo>
                <a:lnTo>
                  <a:pt x="25758" y="534380"/>
                </a:lnTo>
                <a:lnTo>
                  <a:pt x="11668" y="491233"/>
                </a:lnTo>
                <a:lnTo>
                  <a:pt x="2972" y="446204"/>
                </a:lnTo>
                <a:lnTo>
                  <a:pt x="0" y="399593"/>
                </a:lnTo>
                <a:lnTo>
                  <a:pt x="2972" y="352983"/>
                </a:lnTo>
                <a:lnTo>
                  <a:pt x="11668" y="307954"/>
                </a:lnTo>
                <a:lnTo>
                  <a:pt x="25758" y="264807"/>
                </a:lnTo>
                <a:lnTo>
                  <a:pt x="44908" y="223840"/>
                </a:lnTo>
                <a:lnTo>
                  <a:pt x="68789" y="185354"/>
                </a:lnTo>
                <a:lnTo>
                  <a:pt x="97068" y="149647"/>
                </a:lnTo>
                <a:lnTo>
                  <a:pt x="129415" y="117019"/>
                </a:lnTo>
                <a:lnTo>
                  <a:pt x="165497" y="87770"/>
                </a:lnTo>
                <a:lnTo>
                  <a:pt x="204985" y="62199"/>
                </a:lnTo>
                <a:lnTo>
                  <a:pt x="247546" y="40606"/>
                </a:lnTo>
                <a:lnTo>
                  <a:pt x="292849" y="23290"/>
                </a:lnTo>
                <a:lnTo>
                  <a:pt x="340563" y="10550"/>
                </a:lnTo>
                <a:lnTo>
                  <a:pt x="390357" y="2687"/>
                </a:lnTo>
                <a:lnTo>
                  <a:pt x="44189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62741" y="5010919"/>
            <a:ext cx="1152314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Geeignete</a:t>
            </a:r>
            <a:r>
              <a:rPr sz="945" spc="-10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23216" y="4837773"/>
            <a:ext cx="1574744" cy="458088"/>
          </a:xfrm>
          <a:custGeom>
            <a:avLst/>
            <a:gdLst/>
            <a:ahLst/>
            <a:cxnLst/>
            <a:rect l="l" t="t" r="r" b="b"/>
            <a:pathLst>
              <a:path w="2748280" h="799465">
                <a:moveTo>
                  <a:pt x="2306042" y="0"/>
                </a:moveTo>
                <a:lnTo>
                  <a:pt x="442108" y="0"/>
                </a:lnTo>
                <a:lnTo>
                  <a:pt x="390544" y="2687"/>
                </a:lnTo>
                <a:lnTo>
                  <a:pt x="340728" y="10550"/>
                </a:lnTo>
                <a:lnTo>
                  <a:pt x="292992" y="23290"/>
                </a:lnTo>
                <a:lnTo>
                  <a:pt x="247668" y="40606"/>
                </a:lnTo>
                <a:lnTo>
                  <a:pt x="205087" y="62199"/>
                </a:lnTo>
                <a:lnTo>
                  <a:pt x="165581" y="87770"/>
                </a:lnTo>
                <a:lnTo>
                  <a:pt x="129480" y="117019"/>
                </a:lnTo>
                <a:lnTo>
                  <a:pt x="97117" y="149647"/>
                </a:lnTo>
                <a:lnTo>
                  <a:pt x="68824" y="185354"/>
                </a:lnTo>
                <a:lnTo>
                  <a:pt x="44931" y="223840"/>
                </a:lnTo>
                <a:lnTo>
                  <a:pt x="25771" y="264807"/>
                </a:lnTo>
                <a:lnTo>
                  <a:pt x="11675" y="307954"/>
                </a:lnTo>
                <a:lnTo>
                  <a:pt x="2974" y="352983"/>
                </a:lnTo>
                <a:lnTo>
                  <a:pt x="0" y="399593"/>
                </a:lnTo>
                <a:lnTo>
                  <a:pt x="2974" y="446204"/>
                </a:lnTo>
                <a:lnTo>
                  <a:pt x="11675" y="491233"/>
                </a:lnTo>
                <a:lnTo>
                  <a:pt x="25771" y="534380"/>
                </a:lnTo>
                <a:lnTo>
                  <a:pt x="44931" y="575347"/>
                </a:lnTo>
                <a:lnTo>
                  <a:pt x="68824" y="613833"/>
                </a:lnTo>
                <a:lnTo>
                  <a:pt x="97117" y="649540"/>
                </a:lnTo>
                <a:lnTo>
                  <a:pt x="129480" y="682168"/>
                </a:lnTo>
                <a:lnTo>
                  <a:pt x="165581" y="711417"/>
                </a:lnTo>
                <a:lnTo>
                  <a:pt x="205087" y="736988"/>
                </a:lnTo>
                <a:lnTo>
                  <a:pt x="247668" y="758581"/>
                </a:lnTo>
                <a:lnTo>
                  <a:pt x="292992" y="775897"/>
                </a:lnTo>
                <a:lnTo>
                  <a:pt x="340728" y="788637"/>
                </a:lnTo>
                <a:lnTo>
                  <a:pt x="390544" y="796500"/>
                </a:lnTo>
                <a:lnTo>
                  <a:pt x="442108" y="799187"/>
                </a:lnTo>
                <a:lnTo>
                  <a:pt x="2306042" y="799187"/>
                </a:lnTo>
                <a:lnTo>
                  <a:pt x="2357606" y="796500"/>
                </a:lnTo>
                <a:lnTo>
                  <a:pt x="2407422" y="788637"/>
                </a:lnTo>
                <a:lnTo>
                  <a:pt x="2455158" y="775897"/>
                </a:lnTo>
                <a:lnTo>
                  <a:pt x="2500482" y="758581"/>
                </a:lnTo>
                <a:lnTo>
                  <a:pt x="2543063" y="736988"/>
                </a:lnTo>
                <a:lnTo>
                  <a:pt x="2582570" y="711417"/>
                </a:lnTo>
                <a:lnTo>
                  <a:pt x="2618670" y="682168"/>
                </a:lnTo>
                <a:lnTo>
                  <a:pt x="2651033" y="649540"/>
                </a:lnTo>
                <a:lnTo>
                  <a:pt x="2679326" y="613833"/>
                </a:lnTo>
                <a:lnTo>
                  <a:pt x="2703219" y="575347"/>
                </a:lnTo>
                <a:lnTo>
                  <a:pt x="2722379" y="534380"/>
                </a:lnTo>
                <a:lnTo>
                  <a:pt x="2736476" y="491233"/>
                </a:lnTo>
                <a:lnTo>
                  <a:pt x="2745177" y="446204"/>
                </a:lnTo>
                <a:lnTo>
                  <a:pt x="2748151" y="399593"/>
                </a:lnTo>
                <a:lnTo>
                  <a:pt x="2745177" y="352983"/>
                </a:lnTo>
                <a:lnTo>
                  <a:pt x="2736476" y="307954"/>
                </a:lnTo>
                <a:lnTo>
                  <a:pt x="2722379" y="264807"/>
                </a:lnTo>
                <a:lnTo>
                  <a:pt x="2703219" y="223840"/>
                </a:lnTo>
                <a:lnTo>
                  <a:pt x="2679326" y="185354"/>
                </a:lnTo>
                <a:lnTo>
                  <a:pt x="2651033" y="149647"/>
                </a:lnTo>
                <a:lnTo>
                  <a:pt x="2618670" y="117019"/>
                </a:lnTo>
                <a:lnTo>
                  <a:pt x="2582570" y="87770"/>
                </a:lnTo>
                <a:lnTo>
                  <a:pt x="2543063" y="62199"/>
                </a:lnTo>
                <a:lnTo>
                  <a:pt x="2500482" y="40606"/>
                </a:lnTo>
                <a:lnTo>
                  <a:pt x="2455158" y="23290"/>
                </a:lnTo>
                <a:lnTo>
                  <a:pt x="2407422" y="10550"/>
                </a:lnTo>
                <a:lnTo>
                  <a:pt x="2357606" y="2687"/>
                </a:lnTo>
                <a:lnTo>
                  <a:pt x="230604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423216" y="4837773"/>
            <a:ext cx="1574744" cy="458088"/>
          </a:xfrm>
          <a:custGeom>
            <a:avLst/>
            <a:gdLst/>
            <a:ahLst/>
            <a:cxnLst/>
            <a:rect l="l" t="t" r="r" b="b"/>
            <a:pathLst>
              <a:path w="2748280" h="799465">
                <a:moveTo>
                  <a:pt x="442108" y="0"/>
                </a:moveTo>
                <a:lnTo>
                  <a:pt x="2306042" y="0"/>
                </a:lnTo>
                <a:lnTo>
                  <a:pt x="2357606" y="2687"/>
                </a:lnTo>
                <a:lnTo>
                  <a:pt x="2407422" y="10550"/>
                </a:lnTo>
                <a:lnTo>
                  <a:pt x="2455158" y="23290"/>
                </a:lnTo>
                <a:lnTo>
                  <a:pt x="2500482" y="40606"/>
                </a:lnTo>
                <a:lnTo>
                  <a:pt x="2543063" y="62199"/>
                </a:lnTo>
                <a:lnTo>
                  <a:pt x="2582569" y="87770"/>
                </a:lnTo>
                <a:lnTo>
                  <a:pt x="2618670" y="117019"/>
                </a:lnTo>
                <a:lnTo>
                  <a:pt x="2651033" y="149647"/>
                </a:lnTo>
                <a:lnTo>
                  <a:pt x="2679326" y="185354"/>
                </a:lnTo>
                <a:lnTo>
                  <a:pt x="2703219" y="223840"/>
                </a:lnTo>
                <a:lnTo>
                  <a:pt x="2722379" y="264807"/>
                </a:lnTo>
                <a:lnTo>
                  <a:pt x="2736475" y="307954"/>
                </a:lnTo>
                <a:lnTo>
                  <a:pt x="2745176" y="352983"/>
                </a:lnTo>
                <a:lnTo>
                  <a:pt x="2748150" y="399593"/>
                </a:lnTo>
                <a:lnTo>
                  <a:pt x="2745176" y="446204"/>
                </a:lnTo>
                <a:lnTo>
                  <a:pt x="2736475" y="491233"/>
                </a:lnTo>
                <a:lnTo>
                  <a:pt x="2722379" y="534380"/>
                </a:lnTo>
                <a:lnTo>
                  <a:pt x="2703219" y="575347"/>
                </a:lnTo>
                <a:lnTo>
                  <a:pt x="2679326" y="613833"/>
                </a:lnTo>
                <a:lnTo>
                  <a:pt x="2651033" y="649540"/>
                </a:lnTo>
                <a:lnTo>
                  <a:pt x="2618670" y="682168"/>
                </a:lnTo>
                <a:lnTo>
                  <a:pt x="2582569" y="711417"/>
                </a:lnTo>
                <a:lnTo>
                  <a:pt x="2543063" y="736988"/>
                </a:lnTo>
                <a:lnTo>
                  <a:pt x="2500482" y="758581"/>
                </a:lnTo>
                <a:lnTo>
                  <a:pt x="2455158" y="775897"/>
                </a:lnTo>
                <a:lnTo>
                  <a:pt x="2407422" y="788637"/>
                </a:lnTo>
                <a:lnTo>
                  <a:pt x="2357606" y="796500"/>
                </a:lnTo>
                <a:lnTo>
                  <a:pt x="2306042" y="799187"/>
                </a:lnTo>
                <a:lnTo>
                  <a:pt x="442108" y="799187"/>
                </a:lnTo>
                <a:lnTo>
                  <a:pt x="390544" y="796500"/>
                </a:lnTo>
                <a:lnTo>
                  <a:pt x="340728" y="788637"/>
                </a:lnTo>
                <a:lnTo>
                  <a:pt x="292992" y="775897"/>
                </a:lnTo>
                <a:lnTo>
                  <a:pt x="247668" y="758581"/>
                </a:lnTo>
                <a:lnTo>
                  <a:pt x="205087" y="736988"/>
                </a:lnTo>
                <a:lnTo>
                  <a:pt x="165580" y="711417"/>
                </a:lnTo>
                <a:lnTo>
                  <a:pt x="129480" y="682168"/>
                </a:lnTo>
                <a:lnTo>
                  <a:pt x="97117" y="649540"/>
                </a:lnTo>
                <a:lnTo>
                  <a:pt x="68824" y="613833"/>
                </a:lnTo>
                <a:lnTo>
                  <a:pt x="44931" y="575347"/>
                </a:lnTo>
                <a:lnTo>
                  <a:pt x="25771" y="534380"/>
                </a:lnTo>
                <a:lnTo>
                  <a:pt x="11675" y="491233"/>
                </a:lnTo>
                <a:lnTo>
                  <a:pt x="2974" y="446204"/>
                </a:lnTo>
                <a:lnTo>
                  <a:pt x="0" y="399593"/>
                </a:lnTo>
                <a:lnTo>
                  <a:pt x="2974" y="352983"/>
                </a:lnTo>
                <a:lnTo>
                  <a:pt x="11675" y="307954"/>
                </a:lnTo>
                <a:lnTo>
                  <a:pt x="25771" y="264807"/>
                </a:lnTo>
                <a:lnTo>
                  <a:pt x="44931" y="223840"/>
                </a:lnTo>
                <a:lnTo>
                  <a:pt x="68824" y="185354"/>
                </a:lnTo>
                <a:lnTo>
                  <a:pt x="97117" y="149647"/>
                </a:lnTo>
                <a:lnTo>
                  <a:pt x="129480" y="117019"/>
                </a:lnTo>
                <a:lnTo>
                  <a:pt x="165580" y="87770"/>
                </a:lnTo>
                <a:lnTo>
                  <a:pt x="205087" y="62199"/>
                </a:lnTo>
                <a:lnTo>
                  <a:pt x="247668" y="40606"/>
                </a:lnTo>
                <a:lnTo>
                  <a:pt x="292992" y="23290"/>
                </a:lnTo>
                <a:lnTo>
                  <a:pt x="340728" y="10550"/>
                </a:lnTo>
                <a:lnTo>
                  <a:pt x="390544" y="2687"/>
                </a:lnTo>
                <a:lnTo>
                  <a:pt x="44210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34823" y="4980678"/>
            <a:ext cx="1152314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Geeignete</a:t>
            </a:r>
            <a:r>
              <a:rPr sz="945" spc="-10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663701" y="1952677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997518" y="634575"/>
                </a:moveTo>
                <a:lnTo>
                  <a:pt x="934689" y="634575"/>
                </a:lnTo>
                <a:lnTo>
                  <a:pt x="1028933" y="823063"/>
                </a:lnTo>
                <a:lnTo>
                  <a:pt x="1107470" y="665989"/>
                </a:lnTo>
                <a:lnTo>
                  <a:pt x="997518" y="665989"/>
                </a:lnTo>
                <a:lnTo>
                  <a:pt x="997518" y="634575"/>
                </a:lnTo>
                <a:close/>
              </a:path>
              <a:path w="1123315" h="823595">
                <a:moveTo>
                  <a:pt x="997518" y="31414"/>
                </a:moveTo>
                <a:lnTo>
                  <a:pt x="997518" y="665989"/>
                </a:lnTo>
                <a:lnTo>
                  <a:pt x="1060348" y="665989"/>
                </a:lnTo>
                <a:lnTo>
                  <a:pt x="1060348" y="62829"/>
                </a:lnTo>
                <a:lnTo>
                  <a:pt x="1028933" y="62829"/>
                </a:lnTo>
                <a:lnTo>
                  <a:pt x="997518" y="31414"/>
                </a:lnTo>
                <a:close/>
              </a:path>
              <a:path w="1123315" h="823595">
                <a:moveTo>
                  <a:pt x="1123177" y="634575"/>
                </a:moveTo>
                <a:lnTo>
                  <a:pt x="1060348" y="634575"/>
                </a:lnTo>
                <a:lnTo>
                  <a:pt x="1060348" y="665989"/>
                </a:lnTo>
                <a:lnTo>
                  <a:pt x="1107470" y="665989"/>
                </a:lnTo>
                <a:lnTo>
                  <a:pt x="1123177" y="634575"/>
                </a:lnTo>
                <a:close/>
              </a:path>
              <a:path w="1123315" h="823595">
                <a:moveTo>
                  <a:pt x="1060348" y="0"/>
                </a:moveTo>
                <a:lnTo>
                  <a:pt x="0" y="0"/>
                </a:lnTo>
                <a:lnTo>
                  <a:pt x="0" y="62829"/>
                </a:lnTo>
                <a:lnTo>
                  <a:pt x="997518" y="62829"/>
                </a:lnTo>
                <a:lnTo>
                  <a:pt x="997518" y="31414"/>
                </a:lnTo>
                <a:lnTo>
                  <a:pt x="1060348" y="31414"/>
                </a:lnTo>
                <a:lnTo>
                  <a:pt x="1060348" y="0"/>
                </a:lnTo>
                <a:close/>
              </a:path>
              <a:path w="1123315" h="823595">
                <a:moveTo>
                  <a:pt x="1060348" y="31414"/>
                </a:moveTo>
                <a:lnTo>
                  <a:pt x="997518" y="31414"/>
                </a:lnTo>
                <a:lnTo>
                  <a:pt x="1028933" y="62829"/>
                </a:lnTo>
                <a:lnTo>
                  <a:pt x="1060348" y="62829"/>
                </a:lnTo>
                <a:lnTo>
                  <a:pt x="1060348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613300" y="4366164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997518" y="634575"/>
                </a:moveTo>
                <a:lnTo>
                  <a:pt x="934689" y="634575"/>
                </a:lnTo>
                <a:lnTo>
                  <a:pt x="1028933" y="823063"/>
                </a:lnTo>
                <a:lnTo>
                  <a:pt x="1107470" y="665989"/>
                </a:lnTo>
                <a:lnTo>
                  <a:pt x="997518" y="665989"/>
                </a:lnTo>
                <a:lnTo>
                  <a:pt x="997518" y="634575"/>
                </a:lnTo>
                <a:close/>
              </a:path>
              <a:path w="1123315" h="823595">
                <a:moveTo>
                  <a:pt x="997518" y="31414"/>
                </a:moveTo>
                <a:lnTo>
                  <a:pt x="997518" y="665989"/>
                </a:lnTo>
                <a:lnTo>
                  <a:pt x="1060348" y="665989"/>
                </a:lnTo>
                <a:lnTo>
                  <a:pt x="1060348" y="62829"/>
                </a:lnTo>
                <a:lnTo>
                  <a:pt x="1028933" y="62829"/>
                </a:lnTo>
                <a:lnTo>
                  <a:pt x="997518" y="31414"/>
                </a:lnTo>
                <a:close/>
              </a:path>
              <a:path w="1123315" h="823595">
                <a:moveTo>
                  <a:pt x="1123177" y="634575"/>
                </a:moveTo>
                <a:lnTo>
                  <a:pt x="1060348" y="634575"/>
                </a:lnTo>
                <a:lnTo>
                  <a:pt x="1060348" y="665989"/>
                </a:lnTo>
                <a:lnTo>
                  <a:pt x="1107470" y="665989"/>
                </a:lnTo>
                <a:lnTo>
                  <a:pt x="1123177" y="634575"/>
                </a:lnTo>
                <a:close/>
              </a:path>
              <a:path w="1123315" h="823595">
                <a:moveTo>
                  <a:pt x="1060348" y="0"/>
                </a:moveTo>
                <a:lnTo>
                  <a:pt x="0" y="0"/>
                </a:lnTo>
                <a:lnTo>
                  <a:pt x="0" y="62829"/>
                </a:lnTo>
                <a:lnTo>
                  <a:pt x="997518" y="62829"/>
                </a:lnTo>
                <a:lnTo>
                  <a:pt x="997518" y="31414"/>
                </a:lnTo>
                <a:lnTo>
                  <a:pt x="1060348" y="31414"/>
                </a:lnTo>
                <a:lnTo>
                  <a:pt x="1060348" y="0"/>
                </a:lnTo>
                <a:close/>
              </a:path>
              <a:path w="1123315" h="823595">
                <a:moveTo>
                  <a:pt x="1060348" y="31414"/>
                </a:moveTo>
                <a:lnTo>
                  <a:pt x="997518" y="31414"/>
                </a:lnTo>
                <a:lnTo>
                  <a:pt x="1028933" y="62829"/>
                </a:lnTo>
                <a:lnTo>
                  <a:pt x="1060348" y="62829"/>
                </a:lnTo>
                <a:lnTo>
                  <a:pt x="1060348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83808" y="1964197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62829" y="634575"/>
                </a:moveTo>
                <a:lnTo>
                  <a:pt x="0" y="634575"/>
                </a:lnTo>
                <a:lnTo>
                  <a:pt x="94243" y="823063"/>
                </a:lnTo>
                <a:lnTo>
                  <a:pt x="172780" y="665989"/>
                </a:lnTo>
                <a:lnTo>
                  <a:pt x="62829" y="665989"/>
                </a:lnTo>
                <a:lnTo>
                  <a:pt x="62829" y="634575"/>
                </a:lnTo>
                <a:close/>
              </a:path>
              <a:path w="1123315" h="823595">
                <a:moveTo>
                  <a:pt x="1123177" y="0"/>
                </a:moveTo>
                <a:lnTo>
                  <a:pt x="62829" y="0"/>
                </a:lnTo>
                <a:lnTo>
                  <a:pt x="62829" y="665989"/>
                </a:lnTo>
                <a:lnTo>
                  <a:pt x="125658" y="665989"/>
                </a:lnTo>
                <a:lnTo>
                  <a:pt x="125658" y="62829"/>
                </a:lnTo>
                <a:lnTo>
                  <a:pt x="94243" y="62829"/>
                </a:lnTo>
                <a:lnTo>
                  <a:pt x="125658" y="31414"/>
                </a:lnTo>
                <a:lnTo>
                  <a:pt x="1123177" y="31414"/>
                </a:lnTo>
                <a:lnTo>
                  <a:pt x="1123177" y="0"/>
                </a:lnTo>
                <a:close/>
              </a:path>
              <a:path w="1123315" h="823595">
                <a:moveTo>
                  <a:pt x="188487" y="634575"/>
                </a:moveTo>
                <a:lnTo>
                  <a:pt x="125658" y="634575"/>
                </a:lnTo>
                <a:lnTo>
                  <a:pt x="125658" y="665989"/>
                </a:lnTo>
                <a:lnTo>
                  <a:pt x="172780" y="665989"/>
                </a:lnTo>
                <a:lnTo>
                  <a:pt x="188487" y="634575"/>
                </a:lnTo>
                <a:close/>
              </a:path>
              <a:path w="1123315" h="823595">
                <a:moveTo>
                  <a:pt x="125658" y="31414"/>
                </a:moveTo>
                <a:lnTo>
                  <a:pt x="94243" y="62829"/>
                </a:lnTo>
                <a:lnTo>
                  <a:pt x="125658" y="62829"/>
                </a:lnTo>
                <a:lnTo>
                  <a:pt x="125658" y="31414"/>
                </a:lnTo>
                <a:close/>
              </a:path>
              <a:path w="1123315" h="823595">
                <a:moveTo>
                  <a:pt x="1123177" y="31414"/>
                </a:moveTo>
                <a:lnTo>
                  <a:pt x="125658" y="31414"/>
                </a:lnTo>
                <a:lnTo>
                  <a:pt x="125658" y="62829"/>
                </a:lnTo>
                <a:lnTo>
                  <a:pt x="1123177" y="62829"/>
                </a:lnTo>
                <a:lnTo>
                  <a:pt x="1123177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44419" y="3176700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62829" y="634575"/>
                </a:moveTo>
                <a:lnTo>
                  <a:pt x="0" y="634575"/>
                </a:lnTo>
                <a:lnTo>
                  <a:pt x="94243" y="823063"/>
                </a:lnTo>
                <a:lnTo>
                  <a:pt x="172780" y="665989"/>
                </a:lnTo>
                <a:lnTo>
                  <a:pt x="62829" y="665989"/>
                </a:lnTo>
                <a:lnTo>
                  <a:pt x="62829" y="634575"/>
                </a:lnTo>
                <a:close/>
              </a:path>
              <a:path w="1123315" h="823595">
                <a:moveTo>
                  <a:pt x="1123177" y="0"/>
                </a:moveTo>
                <a:lnTo>
                  <a:pt x="62829" y="0"/>
                </a:lnTo>
                <a:lnTo>
                  <a:pt x="62829" y="665989"/>
                </a:lnTo>
                <a:lnTo>
                  <a:pt x="125658" y="665989"/>
                </a:lnTo>
                <a:lnTo>
                  <a:pt x="125658" y="62829"/>
                </a:lnTo>
                <a:lnTo>
                  <a:pt x="94243" y="62829"/>
                </a:lnTo>
                <a:lnTo>
                  <a:pt x="125658" y="31414"/>
                </a:lnTo>
                <a:lnTo>
                  <a:pt x="1123177" y="31414"/>
                </a:lnTo>
                <a:lnTo>
                  <a:pt x="1123177" y="0"/>
                </a:lnTo>
                <a:close/>
              </a:path>
              <a:path w="1123315" h="823595">
                <a:moveTo>
                  <a:pt x="188487" y="634575"/>
                </a:moveTo>
                <a:lnTo>
                  <a:pt x="125658" y="634575"/>
                </a:lnTo>
                <a:lnTo>
                  <a:pt x="125658" y="665989"/>
                </a:lnTo>
                <a:lnTo>
                  <a:pt x="172780" y="665989"/>
                </a:lnTo>
                <a:lnTo>
                  <a:pt x="188487" y="634575"/>
                </a:lnTo>
                <a:close/>
              </a:path>
              <a:path w="1123315" h="823595">
                <a:moveTo>
                  <a:pt x="125658" y="31414"/>
                </a:moveTo>
                <a:lnTo>
                  <a:pt x="94243" y="62829"/>
                </a:lnTo>
                <a:lnTo>
                  <a:pt x="125658" y="62829"/>
                </a:lnTo>
                <a:lnTo>
                  <a:pt x="125658" y="31414"/>
                </a:lnTo>
                <a:close/>
              </a:path>
              <a:path w="1123315" h="823595">
                <a:moveTo>
                  <a:pt x="1123177" y="31414"/>
                </a:moveTo>
                <a:lnTo>
                  <a:pt x="125658" y="31414"/>
                </a:lnTo>
                <a:lnTo>
                  <a:pt x="125658" y="62829"/>
                </a:lnTo>
                <a:lnTo>
                  <a:pt x="1123177" y="62829"/>
                </a:lnTo>
                <a:lnTo>
                  <a:pt x="1123177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57168" y="4396404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62829" y="634575"/>
                </a:moveTo>
                <a:lnTo>
                  <a:pt x="0" y="634575"/>
                </a:lnTo>
                <a:lnTo>
                  <a:pt x="94243" y="823063"/>
                </a:lnTo>
                <a:lnTo>
                  <a:pt x="172780" y="665989"/>
                </a:lnTo>
                <a:lnTo>
                  <a:pt x="62829" y="665989"/>
                </a:lnTo>
                <a:lnTo>
                  <a:pt x="62829" y="634575"/>
                </a:lnTo>
                <a:close/>
              </a:path>
              <a:path w="1123315" h="823595">
                <a:moveTo>
                  <a:pt x="1123177" y="0"/>
                </a:moveTo>
                <a:lnTo>
                  <a:pt x="62829" y="0"/>
                </a:lnTo>
                <a:lnTo>
                  <a:pt x="62829" y="665989"/>
                </a:lnTo>
                <a:lnTo>
                  <a:pt x="125658" y="665989"/>
                </a:lnTo>
                <a:lnTo>
                  <a:pt x="125658" y="62829"/>
                </a:lnTo>
                <a:lnTo>
                  <a:pt x="94243" y="62829"/>
                </a:lnTo>
                <a:lnTo>
                  <a:pt x="125658" y="31414"/>
                </a:lnTo>
                <a:lnTo>
                  <a:pt x="1123177" y="31414"/>
                </a:lnTo>
                <a:lnTo>
                  <a:pt x="1123177" y="0"/>
                </a:lnTo>
                <a:close/>
              </a:path>
              <a:path w="1123315" h="823595">
                <a:moveTo>
                  <a:pt x="188487" y="634575"/>
                </a:moveTo>
                <a:lnTo>
                  <a:pt x="125658" y="634575"/>
                </a:lnTo>
                <a:lnTo>
                  <a:pt x="125658" y="665989"/>
                </a:lnTo>
                <a:lnTo>
                  <a:pt x="172780" y="665989"/>
                </a:lnTo>
                <a:lnTo>
                  <a:pt x="188487" y="634575"/>
                </a:lnTo>
                <a:close/>
              </a:path>
              <a:path w="1123315" h="823595">
                <a:moveTo>
                  <a:pt x="125658" y="31414"/>
                </a:moveTo>
                <a:lnTo>
                  <a:pt x="94243" y="62829"/>
                </a:lnTo>
                <a:lnTo>
                  <a:pt x="125658" y="62829"/>
                </a:lnTo>
                <a:lnTo>
                  <a:pt x="125658" y="31414"/>
                </a:lnTo>
                <a:close/>
              </a:path>
              <a:path w="1123315" h="823595">
                <a:moveTo>
                  <a:pt x="1123177" y="31414"/>
                </a:moveTo>
                <a:lnTo>
                  <a:pt x="125658" y="31414"/>
                </a:lnTo>
                <a:lnTo>
                  <a:pt x="125658" y="62829"/>
                </a:lnTo>
                <a:lnTo>
                  <a:pt x="1123177" y="62829"/>
                </a:lnTo>
                <a:lnTo>
                  <a:pt x="1123177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42229" y="3201901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997518" y="634575"/>
                </a:moveTo>
                <a:lnTo>
                  <a:pt x="934689" y="634575"/>
                </a:lnTo>
                <a:lnTo>
                  <a:pt x="1028933" y="823063"/>
                </a:lnTo>
                <a:lnTo>
                  <a:pt x="1107470" y="665989"/>
                </a:lnTo>
                <a:lnTo>
                  <a:pt x="997518" y="665989"/>
                </a:lnTo>
                <a:lnTo>
                  <a:pt x="997518" y="634575"/>
                </a:lnTo>
                <a:close/>
              </a:path>
              <a:path w="1123315" h="823595">
                <a:moveTo>
                  <a:pt x="997518" y="31414"/>
                </a:moveTo>
                <a:lnTo>
                  <a:pt x="997518" y="665989"/>
                </a:lnTo>
                <a:lnTo>
                  <a:pt x="1060348" y="665989"/>
                </a:lnTo>
                <a:lnTo>
                  <a:pt x="1060348" y="62829"/>
                </a:lnTo>
                <a:lnTo>
                  <a:pt x="1028933" y="62829"/>
                </a:lnTo>
                <a:lnTo>
                  <a:pt x="997518" y="31414"/>
                </a:lnTo>
                <a:close/>
              </a:path>
              <a:path w="1123315" h="823595">
                <a:moveTo>
                  <a:pt x="1123177" y="634575"/>
                </a:moveTo>
                <a:lnTo>
                  <a:pt x="1060348" y="634575"/>
                </a:lnTo>
                <a:lnTo>
                  <a:pt x="1060348" y="665989"/>
                </a:lnTo>
                <a:lnTo>
                  <a:pt x="1107470" y="665989"/>
                </a:lnTo>
                <a:lnTo>
                  <a:pt x="1123177" y="634575"/>
                </a:lnTo>
                <a:close/>
              </a:path>
              <a:path w="1123315" h="823595">
                <a:moveTo>
                  <a:pt x="1060348" y="0"/>
                </a:moveTo>
                <a:lnTo>
                  <a:pt x="0" y="0"/>
                </a:lnTo>
                <a:lnTo>
                  <a:pt x="0" y="62829"/>
                </a:lnTo>
                <a:lnTo>
                  <a:pt x="997518" y="62829"/>
                </a:lnTo>
                <a:lnTo>
                  <a:pt x="997518" y="31414"/>
                </a:lnTo>
                <a:lnTo>
                  <a:pt x="1060348" y="31414"/>
                </a:lnTo>
                <a:lnTo>
                  <a:pt x="1060348" y="0"/>
                </a:lnTo>
                <a:close/>
              </a:path>
              <a:path w="1123315" h="823595">
                <a:moveTo>
                  <a:pt x="1060348" y="31414"/>
                </a:moveTo>
                <a:lnTo>
                  <a:pt x="997518" y="31414"/>
                </a:lnTo>
                <a:lnTo>
                  <a:pt x="1028933" y="62829"/>
                </a:lnTo>
                <a:lnTo>
                  <a:pt x="1060348" y="62829"/>
                </a:lnTo>
                <a:lnTo>
                  <a:pt x="1060348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10956" y="1611613"/>
            <a:ext cx="189566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37" dirty="0">
                <a:solidFill>
                  <a:srgbClr val="FFFFFF"/>
                </a:solidFill>
                <a:latin typeface="Lucida Sans"/>
                <a:cs typeface="Lucida Sans"/>
              </a:rPr>
              <a:t>ja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55306" y="2839057"/>
            <a:ext cx="189566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37" dirty="0">
                <a:solidFill>
                  <a:srgbClr val="FFFFFF"/>
                </a:solidFill>
                <a:latin typeface="Lucida Sans"/>
                <a:cs typeface="Lucida Sans"/>
              </a:rPr>
              <a:t>ja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09396" y="4059661"/>
            <a:ext cx="189566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37" dirty="0">
                <a:solidFill>
                  <a:srgbClr val="FFFFFF"/>
                </a:solidFill>
                <a:latin typeface="Lucida Sans"/>
                <a:cs typeface="Lucida Sans"/>
              </a:rPr>
              <a:t>ja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13304" y="1639514"/>
            <a:ext cx="455905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14" dirty="0">
                <a:solidFill>
                  <a:srgbClr val="FFFFFF"/>
                </a:solidFill>
                <a:latin typeface="Lucida Sans"/>
                <a:cs typeface="Lucida Sans"/>
              </a:rPr>
              <a:t>nein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52352" y="2890034"/>
            <a:ext cx="456268" cy="268888"/>
          </a:xfrm>
          <a:prstGeom prst="rect">
            <a:avLst/>
          </a:prstGeom>
        </p:spPr>
        <p:txBody>
          <a:bodyPr vert="horz" wrap="square" lIns="0" tIns="8732" rIns="0" bIns="0" rtlCol="0">
            <a:spAutoFit/>
          </a:bodyPr>
          <a:lstStyle/>
          <a:p>
            <a:pPr marL="7277" defTabSz="523951">
              <a:spcBef>
                <a:spcPts val="69"/>
              </a:spcBef>
            </a:pPr>
            <a:r>
              <a:rPr sz="1690" spc="-14" dirty="0">
                <a:solidFill>
                  <a:srgbClr val="FFFFFF"/>
                </a:solidFill>
                <a:latin typeface="Lucida Sans"/>
                <a:cs typeface="Lucida Sans"/>
              </a:rPr>
              <a:t>nein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13184" y="3777715"/>
            <a:ext cx="1673348" cy="476728"/>
          </a:xfrm>
          <a:prstGeom prst="rect">
            <a:avLst/>
          </a:prstGeom>
        </p:spPr>
        <p:txBody>
          <a:bodyPr vert="horz" wrap="square" lIns="0" tIns="14917" rIns="0" bIns="0" rtlCol="0">
            <a:spAutoFit/>
          </a:bodyPr>
          <a:lstStyle/>
          <a:p>
            <a:pPr marL="7277" marR="2911" defTabSz="523951">
              <a:lnSpc>
                <a:spcPts val="1816"/>
              </a:lnSpc>
              <a:spcBef>
                <a:spcPts val="117"/>
              </a:spcBef>
            </a:pPr>
            <a:r>
              <a:rPr sz="1518" spc="-37" dirty="0">
                <a:solidFill>
                  <a:srgbClr val="FFFFFF"/>
                </a:solidFill>
                <a:latin typeface="Lucida Sans"/>
                <a:cs typeface="Lucida Sans"/>
              </a:rPr>
              <a:t>nein, </a:t>
            </a:r>
            <a:r>
              <a:rPr sz="1518" spc="-43" dirty="0">
                <a:solidFill>
                  <a:srgbClr val="FFFFFF"/>
                </a:solidFill>
                <a:latin typeface="Lucida Sans"/>
                <a:cs typeface="Lucida Sans"/>
              </a:rPr>
              <a:t>KI-Nutzung  </a:t>
            </a:r>
            <a:r>
              <a:rPr sz="1518" spc="-26" dirty="0">
                <a:solidFill>
                  <a:srgbClr val="FFFFFF"/>
                </a:solidFill>
                <a:latin typeface="Lucida Sans"/>
                <a:cs typeface="Lucida Sans"/>
              </a:rPr>
              <a:t>er</a:t>
            </a:r>
            <a:r>
              <a:rPr sz="1518" spc="-11" dirty="0">
                <a:solidFill>
                  <a:srgbClr val="FFFFFF"/>
                </a:solidFill>
                <a:latin typeface="Lucida Sans"/>
                <a:cs typeface="Lucida Sans"/>
              </a:rPr>
              <a:t>l</a:t>
            </a:r>
            <a:r>
              <a:rPr sz="1518" spc="-43" dirty="0">
                <a:solidFill>
                  <a:srgbClr val="FFFFFF"/>
                </a:solidFill>
                <a:latin typeface="Lucida Sans"/>
                <a:cs typeface="Lucida Sans"/>
              </a:rPr>
              <a:t>aubt/e</a:t>
            </a:r>
            <a:r>
              <a:rPr sz="1518" spc="-29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518" spc="-9" dirty="0">
                <a:solidFill>
                  <a:srgbClr val="FFFFFF"/>
                </a:solidFill>
                <a:latin typeface="Lucida Sans"/>
                <a:cs typeface="Lucida Sans"/>
              </a:rPr>
              <a:t>wü</a:t>
            </a:r>
            <a:r>
              <a:rPr sz="1518" spc="-6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1518" spc="-43" dirty="0">
                <a:solidFill>
                  <a:srgbClr val="FFFFFF"/>
                </a:solidFill>
                <a:latin typeface="Lucida Sans"/>
                <a:cs typeface="Lucida Sans"/>
              </a:rPr>
              <a:t>scht</a:t>
            </a:r>
            <a:endParaRPr sz="151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577919" y="954737"/>
            <a:ext cx="108064" cy="233228"/>
          </a:xfrm>
          <a:custGeom>
            <a:avLst/>
            <a:gdLst/>
            <a:ahLst/>
            <a:cxnLst/>
            <a:rect l="l" t="t" r="r" b="b"/>
            <a:pathLst>
              <a:path w="188594" h="407035">
                <a:moveTo>
                  <a:pt x="62829" y="218122"/>
                </a:moveTo>
                <a:lnTo>
                  <a:pt x="0" y="218122"/>
                </a:lnTo>
                <a:lnTo>
                  <a:pt x="94243" y="406609"/>
                </a:lnTo>
                <a:lnTo>
                  <a:pt x="172780" y="249536"/>
                </a:lnTo>
                <a:lnTo>
                  <a:pt x="62829" y="249536"/>
                </a:lnTo>
                <a:lnTo>
                  <a:pt x="62829" y="218122"/>
                </a:lnTo>
                <a:close/>
              </a:path>
              <a:path w="188594" h="407035">
                <a:moveTo>
                  <a:pt x="125658" y="0"/>
                </a:moveTo>
                <a:lnTo>
                  <a:pt x="62829" y="0"/>
                </a:lnTo>
                <a:lnTo>
                  <a:pt x="62829" y="249536"/>
                </a:lnTo>
                <a:lnTo>
                  <a:pt x="125658" y="249536"/>
                </a:lnTo>
                <a:lnTo>
                  <a:pt x="125658" y="0"/>
                </a:lnTo>
                <a:close/>
              </a:path>
              <a:path w="188594" h="407035">
                <a:moveTo>
                  <a:pt x="188487" y="218122"/>
                </a:moveTo>
                <a:lnTo>
                  <a:pt x="125658" y="218122"/>
                </a:lnTo>
                <a:lnTo>
                  <a:pt x="125658" y="249536"/>
                </a:lnTo>
                <a:lnTo>
                  <a:pt x="172780" y="249536"/>
                </a:lnTo>
                <a:lnTo>
                  <a:pt x="188487" y="218122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74589" y="5516746"/>
            <a:ext cx="850336" cy="296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104871" y="5569307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1534185" y="0"/>
                </a:moveTo>
                <a:lnTo>
                  <a:pt x="294145" y="0"/>
                </a:lnTo>
                <a:lnTo>
                  <a:pt x="254239" y="3646"/>
                </a:lnTo>
                <a:lnTo>
                  <a:pt x="215963" y="14270"/>
                </a:lnTo>
                <a:lnTo>
                  <a:pt x="179667" y="31394"/>
                </a:lnTo>
                <a:lnTo>
                  <a:pt x="145701" y="54545"/>
                </a:lnTo>
                <a:lnTo>
                  <a:pt x="114418" y="83245"/>
                </a:lnTo>
                <a:lnTo>
                  <a:pt x="86167" y="117019"/>
                </a:lnTo>
                <a:lnTo>
                  <a:pt x="61300" y="155392"/>
                </a:lnTo>
                <a:lnTo>
                  <a:pt x="40168" y="197888"/>
                </a:lnTo>
                <a:lnTo>
                  <a:pt x="23120" y="244032"/>
                </a:lnTo>
                <a:lnTo>
                  <a:pt x="10509" y="293348"/>
                </a:lnTo>
                <a:lnTo>
                  <a:pt x="2685" y="345360"/>
                </a:lnTo>
                <a:lnTo>
                  <a:pt x="0" y="399593"/>
                </a:lnTo>
                <a:lnTo>
                  <a:pt x="2685" y="453816"/>
                </a:lnTo>
                <a:lnTo>
                  <a:pt x="10509" y="505821"/>
                </a:lnTo>
                <a:lnTo>
                  <a:pt x="23120" y="555133"/>
                </a:lnTo>
                <a:lnTo>
                  <a:pt x="40168" y="601275"/>
                </a:lnTo>
                <a:lnTo>
                  <a:pt x="61300" y="643773"/>
                </a:lnTo>
                <a:lnTo>
                  <a:pt x="86167" y="682148"/>
                </a:lnTo>
                <a:lnTo>
                  <a:pt x="114418" y="715926"/>
                </a:lnTo>
                <a:lnTo>
                  <a:pt x="145701" y="744631"/>
                </a:lnTo>
                <a:lnTo>
                  <a:pt x="179667" y="767785"/>
                </a:lnTo>
                <a:lnTo>
                  <a:pt x="215963" y="784913"/>
                </a:lnTo>
                <a:lnTo>
                  <a:pt x="254239" y="795540"/>
                </a:lnTo>
                <a:lnTo>
                  <a:pt x="294145" y="799187"/>
                </a:lnTo>
                <a:lnTo>
                  <a:pt x="1534185" y="799187"/>
                </a:lnTo>
                <a:lnTo>
                  <a:pt x="1574091" y="795540"/>
                </a:lnTo>
                <a:lnTo>
                  <a:pt x="1612367" y="784913"/>
                </a:lnTo>
                <a:lnTo>
                  <a:pt x="1648663" y="767785"/>
                </a:lnTo>
                <a:lnTo>
                  <a:pt x="1682629" y="744631"/>
                </a:lnTo>
                <a:lnTo>
                  <a:pt x="1713912" y="715926"/>
                </a:lnTo>
                <a:lnTo>
                  <a:pt x="1742163" y="682148"/>
                </a:lnTo>
                <a:lnTo>
                  <a:pt x="1767030" y="643773"/>
                </a:lnTo>
                <a:lnTo>
                  <a:pt x="1788162" y="601275"/>
                </a:lnTo>
                <a:lnTo>
                  <a:pt x="1805210" y="555133"/>
                </a:lnTo>
                <a:lnTo>
                  <a:pt x="1817821" y="505821"/>
                </a:lnTo>
                <a:lnTo>
                  <a:pt x="1825645" y="453816"/>
                </a:lnTo>
                <a:lnTo>
                  <a:pt x="1828330" y="399593"/>
                </a:lnTo>
                <a:lnTo>
                  <a:pt x="1825645" y="345360"/>
                </a:lnTo>
                <a:lnTo>
                  <a:pt x="1817821" y="293348"/>
                </a:lnTo>
                <a:lnTo>
                  <a:pt x="1805210" y="244032"/>
                </a:lnTo>
                <a:lnTo>
                  <a:pt x="1788162" y="197888"/>
                </a:lnTo>
                <a:lnTo>
                  <a:pt x="1767030" y="155392"/>
                </a:lnTo>
                <a:lnTo>
                  <a:pt x="1742163" y="117019"/>
                </a:lnTo>
                <a:lnTo>
                  <a:pt x="1713912" y="83245"/>
                </a:lnTo>
                <a:lnTo>
                  <a:pt x="1682629" y="54545"/>
                </a:lnTo>
                <a:lnTo>
                  <a:pt x="1648663" y="31394"/>
                </a:lnTo>
                <a:lnTo>
                  <a:pt x="1612367" y="14270"/>
                </a:lnTo>
                <a:lnTo>
                  <a:pt x="1574091" y="3646"/>
                </a:lnTo>
                <a:lnTo>
                  <a:pt x="153418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104870" y="5569307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294145" y="0"/>
                </a:moveTo>
                <a:lnTo>
                  <a:pt x="1534185" y="0"/>
                </a:lnTo>
                <a:lnTo>
                  <a:pt x="1574091" y="3646"/>
                </a:lnTo>
                <a:lnTo>
                  <a:pt x="1612367" y="14270"/>
                </a:lnTo>
                <a:lnTo>
                  <a:pt x="1648663" y="31394"/>
                </a:lnTo>
                <a:lnTo>
                  <a:pt x="1682629" y="54545"/>
                </a:lnTo>
                <a:lnTo>
                  <a:pt x="1713912" y="83245"/>
                </a:lnTo>
                <a:lnTo>
                  <a:pt x="1742163" y="117019"/>
                </a:lnTo>
                <a:lnTo>
                  <a:pt x="1767030" y="155392"/>
                </a:lnTo>
                <a:lnTo>
                  <a:pt x="1788162" y="197888"/>
                </a:lnTo>
                <a:lnTo>
                  <a:pt x="1805210" y="244032"/>
                </a:lnTo>
                <a:lnTo>
                  <a:pt x="1817821" y="293348"/>
                </a:lnTo>
                <a:lnTo>
                  <a:pt x="1825644" y="345360"/>
                </a:lnTo>
                <a:lnTo>
                  <a:pt x="1828330" y="399593"/>
                </a:lnTo>
                <a:lnTo>
                  <a:pt x="1825644" y="453816"/>
                </a:lnTo>
                <a:lnTo>
                  <a:pt x="1817821" y="505821"/>
                </a:lnTo>
                <a:lnTo>
                  <a:pt x="1805210" y="555133"/>
                </a:lnTo>
                <a:lnTo>
                  <a:pt x="1788162" y="601275"/>
                </a:lnTo>
                <a:lnTo>
                  <a:pt x="1767030" y="643773"/>
                </a:lnTo>
                <a:lnTo>
                  <a:pt x="1742163" y="682148"/>
                </a:lnTo>
                <a:lnTo>
                  <a:pt x="1713912" y="715926"/>
                </a:lnTo>
                <a:lnTo>
                  <a:pt x="1682629" y="744631"/>
                </a:lnTo>
                <a:lnTo>
                  <a:pt x="1648663" y="767785"/>
                </a:lnTo>
                <a:lnTo>
                  <a:pt x="1612367" y="784913"/>
                </a:lnTo>
                <a:lnTo>
                  <a:pt x="1574091" y="795540"/>
                </a:lnTo>
                <a:lnTo>
                  <a:pt x="1534185" y="799187"/>
                </a:lnTo>
                <a:lnTo>
                  <a:pt x="294145" y="799187"/>
                </a:lnTo>
                <a:lnTo>
                  <a:pt x="254239" y="795540"/>
                </a:lnTo>
                <a:lnTo>
                  <a:pt x="215963" y="784913"/>
                </a:lnTo>
                <a:lnTo>
                  <a:pt x="179667" y="767785"/>
                </a:lnTo>
                <a:lnTo>
                  <a:pt x="145701" y="744631"/>
                </a:lnTo>
                <a:lnTo>
                  <a:pt x="114418" y="715926"/>
                </a:lnTo>
                <a:lnTo>
                  <a:pt x="86167" y="682148"/>
                </a:lnTo>
                <a:lnTo>
                  <a:pt x="61300" y="643773"/>
                </a:lnTo>
                <a:lnTo>
                  <a:pt x="40168" y="601275"/>
                </a:lnTo>
                <a:lnTo>
                  <a:pt x="23120" y="555133"/>
                </a:lnTo>
                <a:lnTo>
                  <a:pt x="10509" y="505821"/>
                </a:lnTo>
                <a:lnTo>
                  <a:pt x="2685" y="453816"/>
                </a:lnTo>
                <a:lnTo>
                  <a:pt x="0" y="399593"/>
                </a:lnTo>
                <a:lnTo>
                  <a:pt x="2685" y="345360"/>
                </a:lnTo>
                <a:lnTo>
                  <a:pt x="10509" y="293348"/>
                </a:lnTo>
                <a:lnTo>
                  <a:pt x="23120" y="244032"/>
                </a:lnTo>
                <a:lnTo>
                  <a:pt x="40168" y="197888"/>
                </a:lnTo>
                <a:lnTo>
                  <a:pt x="61300" y="155392"/>
                </a:lnTo>
                <a:lnTo>
                  <a:pt x="86167" y="117019"/>
                </a:lnTo>
                <a:lnTo>
                  <a:pt x="114418" y="83245"/>
                </a:lnTo>
                <a:lnTo>
                  <a:pt x="145701" y="54545"/>
                </a:lnTo>
                <a:lnTo>
                  <a:pt x="179667" y="31394"/>
                </a:lnTo>
                <a:lnTo>
                  <a:pt x="215963" y="14270"/>
                </a:lnTo>
                <a:lnTo>
                  <a:pt x="254239" y="3646"/>
                </a:lnTo>
                <a:lnTo>
                  <a:pt x="294145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53956" y="5640631"/>
            <a:ext cx="749896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20" dirty="0">
                <a:solidFill>
                  <a:srgbClr val="FFFFFF"/>
                </a:solidFill>
                <a:latin typeface="Lucida Sans"/>
                <a:cs typeface="Lucida Sans"/>
              </a:rPr>
              <a:t>Authentische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194971" y="555058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1535232" y="0"/>
                </a:moveTo>
                <a:lnTo>
                  <a:pt x="294354" y="0"/>
                </a:lnTo>
                <a:lnTo>
                  <a:pt x="254401" y="3646"/>
                </a:lnTo>
                <a:lnTo>
                  <a:pt x="216084" y="14270"/>
                </a:lnTo>
                <a:lnTo>
                  <a:pt x="179755" y="31394"/>
                </a:lnTo>
                <a:lnTo>
                  <a:pt x="145763" y="54545"/>
                </a:lnTo>
                <a:lnTo>
                  <a:pt x="114459" y="83245"/>
                </a:lnTo>
                <a:lnTo>
                  <a:pt x="86193" y="117019"/>
                </a:lnTo>
                <a:lnTo>
                  <a:pt x="61315" y="155392"/>
                </a:lnTo>
                <a:lnTo>
                  <a:pt x="40175" y="197888"/>
                </a:lnTo>
                <a:lnTo>
                  <a:pt x="23124" y="244032"/>
                </a:lnTo>
                <a:lnTo>
                  <a:pt x="10510" y="293348"/>
                </a:lnTo>
                <a:lnTo>
                  <a:pt x="2686" y="345360"/>
                </a:lnTo>
                <a:lnTo>
                  <a:pt x="0" y="399593"/>
                </a:lnTo>
                <a:lnTo>
                  <a:pt x="2686" y="453816"/>
                </a:lnTo>
                <a:lnTo>
                  <a:pt x="10510" y="505821"/>
                </a:lnTo>
                <a:lnTo>
                  <a:pt x="23124" y="555133"/>
                </a:lnTo>
                <a:lnTo>
                  <a:pt x="40175" y="601275"/>
                </a:lnTo>
                <a:lnTo>
                  <a:pt x="61315" y="643773"/>
                </a:lnTo>
                <a:lnTo>
                  <a:pt x="86193" y="682148"/>
                </a:lnTo>
                <a:lnTo>
                  <a:pt x="114459" y="715926"/>
                </a:lnTo>
                <a:lnTo>
                  <a:pt x="145763" y="744631"/>
                </a:lnTo>
                <a:lnTo>
                  <a:pt x="179755" y="767785"/>
                </a:lnTo>
                <a:lnTo>
                  <a:pt x="216084" y="784913"/>
                </a:lnTo>
                <a:lnTo>
                  <a:pt x="254401" y="795540"/>
                </a:lnTo>
                <a:lnTo>
                  <a:pt x="294354" y="799187"/>
                </a:lnTo>
                <a:lnTo>
                  <a:pt x="1535232" y="799187"/>
                </a:lnTo>
                <a:lnTo>
                  <a:pt x="1575186" y="795540"/>
                </a:lnTo>
                <a:lnTo>
                  <a:pt x="1613502" y="784913"/>
                </a:lnTo>
                <a:lnTo>
                  <a:pt x="1649832" y="767785"/>
                </a:lnTo>
                <a:lnTo>
                  <a:pt x="1683823" y="744631"/>
                </a:lnTo>
                <a:lnTo>
                  <a:pt x="1715127" y="715926"/>
                </a:lnTo>
                <a:lnTo>
                  <a:pt x="1743393" y="682148"/>
                </a:lnTo>
                <a:lnTo>
                  <a:pt x="1768271" y="643773"/>
                </a:lnTo>
                <a:lnTo>
                  <a:pt x="1789411" y="601275"/>
                </a:lnTo>
                <a:lnTo>
                  <a:pt x="1806463" y="555133"/>
                </a:lnTo>
                <a:lnTo>
                  <a:pt x="1819076" y="505821"/>
                </a:lnTo>
                <a:lnTo>
                  <a:pt x="1826901" y="453816"/>
                </a:lnTo>
                <a:lnTo>
                  <a:pt x="1829587" y="399593"/>
                </a:lnTo>
                <a:lnTo>
                  <a:pt x="1826901" y="345360"/>
                </a:lnTo>
                <a:lnTo>
                  <a:pt x="1819076" y="293348"/>
                </a:lnTo>
                <a:lnTo>
                  <a:pt x="1806463" y="244032"/>
                </a:lnTo>
                <a:lnTo>
                  <a:pt x="1789411" y="197888"/>
                </a:lnTo>
                <a:lnTo>
                  <a:pt x="1768271" y="155392"/>
                </a:lnTo>
                <a:lnTo>
                  <a:pt x="1743393" y="117019"/>
                </a:lnTo>
                <a:lnTo>
                  <a:pt x="1715127" y="83245"/>
                </a:lnTo>
                <a:lnTo>
                  <a:pt x="1683823" y="54545"/>
                </a:lnTo>
                <a:lnTo>
                  <a:pt x="1649832" y="31394"/>
                </a:lnTo>
                <a:lnTo>
                  <a:pt x="1613502" y="14270"/>
                </a:lnTo>
                <a:lnTo>
                  <a:pt x="1575186" y="3646"/>
                </a:lnTo>
                <a:lnTo>
                  <a:pt x="153523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194971" y="555058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294354" y="0"/>
                </a:moveTo>
                <a:lnTo>
                  <a:pt x="1535232" y="0"/>
                </a:lnTo>
                <a:lnTo>
                  <a:pt x="1575186" y="3646"/>
                </a:lnTo>
                <a:lnTo>
                  <a:pt x="1613502" y="14270"/>
                </a:lnTo>
                <a:lnTo>
                  <a:pt x="1649832" y="31394"/>
                </a:lnTo>
                <a:lnTo>
                  <a:pt x="1683823" y="54545"/>
                </a:lnTo>
                <a:lnTo>
                  <a:pt x="1715127" y="83245"/>
                </a:lnTo>
                <a:lnTo>
                  <a:pt x="1743393" y="117019"/>
                </a:lnTo>
                <a:lnTo>
                  <a:pt x="1768271" y="155392"/>
                </a:lnTo>
                <a:lnTo>
                  <a:pt x="1789411" y="197888"/>
                </a:lnTo>
                <a:lnTo>
                  <a:pt x="1806463" y="244032"/>
                </a:lnTo>
                <a:lnTo>
                  <a:pt x="1819076" y="293348"/>
                </a:lnTo>
                <a:lnTo>
                  <a:pt x="1826901" y="345360"/>
                </a:lnTo>
                <a:lnTo>
                  <a:pt x="1829587" y="399593"/>
                </a:lnTo>
                <a:lnTo>
                  <a:pt x="1826901" y="453816"/>
                </a:lnTo>
                <a:lnTo>
                  <a:pt x="1819076" y="505821"/>
                </a:lnTo>
                <a:lnTo>
                  <a:pt x="1806463" y="555133"/>
                </a:lnTo>
                <a:lnTo>
                  <a:pt x="1789411" y="601275"/>
                </a:lnTo>
                <a:lnTo>
                  <a:pt x="1768271" y="643773"/>
                </a:lnTo>
                <a:lnTo>
                  <a:pt x="1743393" y="682148"/>
                </a:lnTo>
                <a:lnTo>
                  <a:pt x="1715127" y="715926"/>
                </a:lnTo>
                <a:lnTo>
                  <a:pt x="1683823" y="744631"/>
                </a:lnTo>
                <a:lnTo>
                  <a:pt x="1649832" y="767785"/>
                </a:lnTo>
                <a:lnTo>
                  <a:pt x="1613502" y="784913"/>
                </a:lnTo>
                <a:lnTo>
                  <a:pt x="1575186" y="795540"/>
                </a:lnTo>
                <a:lnTo>
                  <a:pt x="1535232" y="799187"/>
                </a:lnTo>
                <a:lnTo>
                  <a:pt x="294354" y="799187"/>
                </a:lnTo>
                <a:lnTo>
                  <a:pt x="254401" y="795540"/>
                </a:lnTo>
                <a:lnTo>
                  <a:pt x="216084" y="784913"/>
                </a:lnTo>
                <a:lnTo>
                  <a:pt x="179755" y="767785"/>
                </a:lnTo>
                <a:lnTo>
                  <a:pt x="145763" y="744631"/>
                </a:lnTo>
                <a:lnTo>
                  <a:pt x="114459" y="715926"/>
                </a:lnTo>
                <a:lnTo>
                  <a:pt x="86193" y="682148"/>
                </a:lnTo>
                <a:lnTo>
                  <a:pt x="61315" y="643773"/>
                </a:lnTo>
                <a:lnTo>
                  <a:pt x="40175" y="601275"/>
                </a:lnTo>
                <a:lnTo>
                  <a:pt x="23124" y="555133"/>
                </a:lnTo>
                <a:lnTo>
                  <a:pt x="10510" y="505821"/>
                </a:lnTo>
                <a:lnTo>
                  <a:pt x="2686" y="453816"/>
                </a:lnTo>
                <a:lnTo>
                  <a:pt x="0" y="399593"/>
                </a:lnTo>
                <a:lnTo>
                  <a:pt x="2686" y="345360"/>
                </a:lnTo>
                <a:lnTo>
                  <a:pt x="10510" y="293348"/>
                </a:lnTo>
                <a:lnTo>
                  <a:pt x="23124" y="244032"/>
                </a:lnTo>
                <a:lnTo>
                  <a:pt x="40175" y="197888"/>
                </a:lnTo>
                <a:lnTo>
                  <a:pt x="61315" y="155392"/>
                </a:lnTo>
                <a:lnTo>
                  <a:pt x="86193" y="117019"/>
                </a:lnTo>
                <a:lnTo>
                  <a:pt x="114459" y="83245"/>
                </a:lnTo>
                <a:lnTo>
                  <a:pt x="145763" y="54545"/>
                </a:lnTo>
                <a:lnTo>
                  <a:pt x="179755" y="31394"/>
                </a:lnTo>
                <a:lnTo>
                  <a:pt x="216084" y="14270"/>
                </a:lnTo>
                <a:lnTo>
                  <a:pt x="254401" y="3646"/>
                </a:lnTo>
                <a:lnTo>
                  <a:pt x="294354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507800" y="5629591"/>
            <a:ext cx="423522" cy="144724"/>
          </a:xfrm>
          <a:prstGeom prst="rect">
            <a:avLst/>
          </a:prstGeom>
        </p:spPr>
        <p:txBody>
          <a:bodyPr vert="horz" wrap="square" lIns="0" tIns="8005" rIns="0" bIns="0" rtlCol="0">
            <a:spAutoFit/>
          </a:bodyPr>
          <a:lstStyle/>
          <a:p>
            <a:pPr marL="7277" defTabSz="523951">
              <a:spcBef>
                <a:spcPts val="63"/>
              </a:spcBef>
            </a:pPr>
            <a:r>
              <a:rPr sz="888" spc="26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888" spc="14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888" spc="-29" dirty="0">
                <a:solidFill>
                  <a:srgbClr val="FFFFFF"/>
                </a:solidFill>
                <a:latin typeface="Lucida Sans"/>
                <a:cs typeface="Lucida Sans"/>
              </a:rPr>
              <a:t>ozess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298752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1535232" y="0"/>
                </a:moveTo>
                <a:lnTo>
                  <a:pt x="294354" y="0"/>
                </a:lnTo>
                <a:lnTo>
                  <a:pt x="254401" y="3646"/>
                </a:lnTo>
                <a:lnTo>
                  <a:pt x="216084" y="14270"/>
                </a:lnTo>
                <a:lnTo>
                  <a:pt x="179755" y="31394"/>
                </a:lnTo>
                <a:lnTo>
                  <a:pt x="145763" y="54545"/>
                </a:lnTo>
                <a:lnTo>
                  <a:pt x="114459" y="83245"/>
                </a:lnTo>
                <a:lnTo>
                  <a:pt x="86193" y="117019"/>
                </a:lnTo>
                <a:lnTo>
                  <a:pt x="61315" y="155392"/>
                </a:lnTo>
                <a:lnTo>
                  <a:pt x="40175" y="197888"/>
                </a:lnTo>
                <a:lnTo>
                  <a:pt x="23124" y="244032"/>
                </a:lnTo>
                <a:lnTo>
                  <a:pt x="10510" y="293348"/>
                </a:lnTo>
                <a:lnTo>
                  <a:pt x="2686" y="345360"/>
                </a:lnTo>
                <a:lnTo>
                  <a:pt x="0" y="399593"/>
                </a:lnTo>
                <a:lnTo>
                  <a:pt x="2686" y="453816"/>
                </a:lnTo>
                <a:lnTo>
                  <a:pt x="10510" y="505821"/>
                </a:lnTo>
                <a:lnTo>
                  <a:pt x="23124" y="555133"/>
                </a:lnTo>
                <a:lnTo>
                  <a:pt x="40175" y="601275"/>
                </a:lnTo>
                <a:lnTo>
                  <a:pt x="61315" y="643773"/>
                </a:lnTo>
                <a:lnTo>
                  <a:pt x="86193" y="682148"/>
                </a:lnTo>
                <a:lnTo>
                  <a:pt x="114459" y="715926"/>
                </a:lnTo>
                <a:lnTo>
                  <a:pt x="145763" y="744631"/>
                </a:lnTo>
                <a:lnTo>
                  <a:pt x="179755" y="767785"/>
                </a:lnTo>
                <a:lnTo>
                  <a:pt x="216084" y="784913"/>
                </a:lnTo>
                <a:lnTo>
                  <a:pt x="254401" y="795540"/>
                </a:lnTo>
                <a:lnTo>
                  <a:pt x="294354" y="799187"/>
                </a:lnTo>
                <a:lnTo>
                  <a:pt x="1535232" y="799187"/>
                </a:lnTo>
                <a:lnTo>
                  <a:pt x="1575186" y="795540"/>
                </a:lnTo>
                <a:lnTo>
                  <a:pt x="1613502" y="784913"/>
                </a:lnTo>
                <a:lnTo>
                  <a:pt x="1649832" y="767785"/>
                </a:lnTo>
                <a:lnTo>
                  <a:pt x="1683823" y="744631"/>
                </a:lnTo>
                <a:lnTo>
                  <a:pt x="1715127" y="715926"/>
                </a:lnTo>
                <a:lnTo>
                  <a:pt x="1743393" y="682148"/>
                </a:lnTo>
                <a:lnTo>
                  <a:pt x="1768271" y="643773"/>
                </a:lnTo>
                <a:lnTo>
                  <a:pt x="1789411" y="601275"/>
                </a:lnTo>
                <a:lnTo>
                  <a:pt x="1806463" y="555133"/>
                </a:lnTo>
                <a:lnTo>
                  <a:pt x="1819076" y="505821"/>
                </a:lnTo>
                <a:lnTo>
                  <a:pt x="1826901" y="453816"/>
                </a:lnTo>
                <a:lnTo>
                  <a:pt x="1829587" y="399593"/>
                </a:lnTo>
                <a:lnTo>
                  <a:pt x="1826901" y="345360"/>
                </a:lnTo>
                <a:lnTo>
                  <a:pt x="1819076" y="293348"/>
                </a:lnTo>
                <a:lnTo>
                  <a:pt x="1806463" y="244032"/>
                </a:lnTo>
                <a:lnTo>
                  <a:pt x="1789411" y="197888"/>
                </a:lnTo>
                <a:lnTo>
                  <a:pt x="1768271" y="155392"/>
                </a:lnTo>
                <a:lnTo>
                  <a:pt x="1743393" y="117019"/>
                </a:lnTo>
                <a:lnTo>
                  <a:pt x="1715127" y="83245"/>
                </a:lnTo>
                <a:lnTo>
                  <a:pt x="1683823" y="54545"/>
                </a:lnTo>
                <a:lnTo>
                  <a:pt x="1649832" y="31394"/>
                </a:lnTo>
                <a:lnTo>
                  <a:pt x="1613502" y="14270"/>
                </a:lnTo>
                <a:lnTo>
                  <a:pt x="1575186" y="3646"/>
                </a:lnTo>
                <a:lnTo>
                  <a:pt x="153523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298752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294354" y="0"/>
                </a:moveTo>
                <a:lnTo>
                  <a:pt x="1535232" y="0"/>
                </a:lnTo>
                <a:lnTo>
                  <a:pt x="1575186" y="3646"/>
                </a:lnTo>
                <a:lnTo>
                  <a:pt x="1613502" y="14270"/>
                </a:lnTo>
                <a:lnTo>
                  <a:pt x="1649832" y="31394"/>
                </a:lnTo>
                <a:lnTo>
                  <a:pt x="1683823" y="54545"/>
                </a:lnTo>
                <a:lnTo>
                  <a:pt x="1715127" y="83245"/>
                </a:lnTo>
                <a:lnTo>
                  <a:pt x="1743393" y="117019"/>
                </a:lnTo>
                <a:lnTo>
                  <a:pt x="1768271" y="155392"/>
                </a:lnTo>
                <a:lnTo>
                  <a:pt x="1789411" y="197888"/>
                </a:lnTo>
                <a:lnTo>
                  <a:pt x="1806463" y="244032"/>
                </a:lnTo>
                <a:lnTo>
                  <a:pt x="1819076" y="293348"/>
                </a:lnTo>
                <a:lnTo>
                  <a:pt x="1826901" y="345360"/>
                </a:lnTo>
                <a:lnTo>
                  <a:pt x="1829587" y="399593"/>
                </a:lnTo>
                <a:lnTo>
                  <a:pt x="1826901" y="453816"/>
                </a:lnTo>
                <a:lnTo>
                  <a:pt x="1819076" y="505821"/>
                </a:lnTo>
                <a:lnTo>
                  <a:pt x="1806463" y="555133"/>
                </a:lnTo>
                <a:lnTo>
                  <a:pt x="1789411" y="601275"/>
                </a:lnTo>
                <a:lnTo>
                  <a:pt x="1768271" y="643773"/>
                </a:lnTo>
                <a:lnTo>
                  <a:pt x="1743393" y="682148"/>
                </a:lnTo>
                <a:lnTo>
                  <a:pt x="1715127" y="715926"/>
                </a:lnTo>
                <a:lnTo>
                  <a:pt x="1683823" y="744631"/>
                </a:lnTo>
                <a:lnTo>
                  <a:pt x="1649832" y="767785"/>
                </a:lnTo>
                <a:lnTo>
                  <a:pt x="1613502" y="784913"/>
                </a:lnTo>
                <a:lnTo>
                  <a:pt x="1575186" y="795540"/>
                </a:lnTo>
                <a:lnTo>
                  <a:pt x="1535232" y="799187"/>
                </a:lnTo>
                <a:lnTo>
                  <a:pt x="294354" y="799187"/>
                </a:lnTo>
                <a:lnTo>
                  <a:pt x="254401" y="795540"/>
                </a:lnTo>
                <a:lnTo>
                  <a:pt x="216084" y="784913"/>
                </a:lnTo>
                <a:lnTo>
                  <a:pt x="179755" y="767785"/>
                </a:lnTo>
                <a:lnTo>
                  <a:pt x="145763" y="744631"/>
                </a:lnTo>
                <a:lnTo>
                  <a:pt x="114459" y="715926"/>
                </a:lnTo>
                <a:lnTo>
                  <a:pt x="86193" y="682148"/>
                </a:lnTo>
                <a:lnTo>
                  <a:pt x="61315" y="643773"/>
                </a:lnTo>
                <a:lnTo>
                  <a:pt x="40175" y="601275"/>
                </a:lnTo>
                <a:lnTo>
                  <a:pt x="23124" y="555133"/>
                </a:lnTo>
                <a:lnTo>
                  <a:pt x="10510" y="505821"/>
                </a:lnTo>
                <a:lnTo>
                  <a:pt x="2686" y="453816"/>
                </a:lnTo>
                <a:lnTo>
                  <a:pt x="0" y="399593"/>
                </a:lnTo>
                <a:lnTo>
                  <a:pt x="2686" y="345360"/>
                </a:lnTo>
                <a:lnTo>
                  <a:pt x="10510" y="293348"/>
                </a:lnTo>
                <a:lnTo>
                  <a:pt x="23124" y="244032"/>
                </a:lnTo>
                <a:lnTo>
                  <a:pt x="40175" y="197888"/>
                </a:lnTo>
                <a:lnTo>
                  <a:pt x="61315" y="155392"/>
                </a:lnTo>
                <a:lnTo>
                  <a:pt x="86193" y="117019"/>
                </a:lnTo>
                <a:lnTo>
                  <a:pt x="114459" y="83245"/>
                </a:lnTo>
                <a:lnTo>
                  <a:pt x="145763" y="54545"/>
                </a:lnTo>
                <a:lnTo>
                  <a:pt x="179755" y="31394"/>
                </a:lnTo>
                <a:lnTo>
                  <a:pt x="216084" y="14270"/>
                </a:lnTo>
                <a:lnTo>
                  <a:pt x="254401" y="3646"/>
                </a:lnTo>
                <a:lnTo>
                  <a:pt x="294354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599521" y="5602351"/>
            <a:ext cx="447536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20" dirty="0">
                <a:solidFill>
                  <a:srgbClr val="FFFFFF"/>
                </a:solidFill>
                <a:latin typeface="Lucida Sans"/>
                <a:cs typeface="Lucida Sans"/>
              </a:rPr>
              <a:t>Prozess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402534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1535232" y="0"/>
                </a:moveTo>
                <a:lnTo>
                  <a:pt x="294354" y="0"/>
                </a:lnTo>
                <a:lnTo>
                  <a:pt x="254401" y="3646"/>
                </a:lnTo>
                <a:lnTo>
                  <a:pt x="216084" y="14270"/>
                </a:lnTo>
                <a:lnTo>
                  <a:pt x="179755" y="31394"/>
                </a:lnTo>
                <a:lnTo>
                  <a:pt x="145763" y="54545"/>
                </a:lnTo>
                <a:lnTo>
                  <a:pt x="114459" y="83245"/>
                </a:lnTo>
                <a:lnTo>
                  <a:pt x="86193" y="117019"/>
                </a:lnTo>
                <a:lnTo>
                  <a:pt x="61315" y="155392"/>
                </a:lnTo>
                <a:lnTo>
                  <a:pt x="40175" y="197888"/>
                </a:lnTo>
                <a:lnTo>
                  <a:pt x="23124" y="244032"/>
                </a:lnTo>
                <a:lnTo>
                  <a:pt x="10510" y="293348"/>
                </a:lnTo>
                <a:lnTo>
                  <a:pt x="2686" y="345360"/>
                </a:lnTo>
                <a:lnTo>
                  <a:pt x="0" y="399593"/>
                </a:lnTo>
                <a:lnTo>
                  <a:pt x="2686" y="453816"/>
                </a:lnTo>
                <a:lnTo>
                  <a:pt x="10510" y="505821"/>
                </a:lnTo>
                <a:lnTo>
                  <a:pt x="23124" y="555133"/>
                </a:lnTo>
                <a:lnTo>
                  <a:pt x="40175" y="601275"/>
                </a:lnTo>
                <a:lnTo>
                  <a:pt x="61315" y="643773"/>
                </a:lnTo>
                <a:lnTo>
                  <a:pt x="86193" y="682148"/>
                </a:lnTo>
                <a:lnTo>
                  <a:pt x="114459" y="715926"/>
                </a:lnTo>
                <a:lnTo>
                  <a:pt x="145763" y="744631"/>
                </a:lnTo>
                <a:lnTo>
                  <a:pt x="179755" y="767785"/>
                </a:lnTo>
                <a:lnTo>
                  <a:pt x="216084" y="784913"/>
                </a:lnTo>
                <a:lnTo>
                  <a:pt x="254401" y="795540"/>
                </a:lnTo>
                <a:lnTo>
                  <a:pt x="294354" y="799187"/>
                </a:lnTo>
                <a:lnTo>
                  <a:pt x="1535232" y="799187"/>
                </a:lnTo>
                <a:lnTo>
                  <a:pt x="1575186" y="795540"/>
                </a:lnTo>
                <a:lnTo>
                  <a:pt x="1613502" y="784913"/>
                </a:lnTo>
                <a:lnTo>
                  <a:pt x="1649832" y="767785"/>
                </a:lnTo>
                <a:lnTo>
                  <a:pt x="1683823" y="744631"/>
                </a:lnTo>
                <a:lnTo>
                  <a:pt x="1715127" y="715926"/>
                </a:lnTo>
                <a:lnTo>
                  <a:pt x="1743393" y="682148"/>
                </a:lnTo>
                <a:lnTo>
                  <a:pt x="1768271" y="643773"/>
                </a:lnTo>
                <a:lnTo>
                  <a:pt x="1789411" y="601275"/>
                </a:lnTo>
                <a:lnTo>
                  <a:pt x="1806463" y="555133"/>
                </a:lnTo>
                <a:lnTo>
                  <a:pt x="1819076" y="505821"/>
                </a:lnTo>
                <a:lnTo>
                  <a:pt x="1826901" y="453816"/>
                </a:lnTo>
                <a:lnTo>
                  <a:pt x="1829587" y="399593"/>
                </a:lnTo>
                <a:lnTo>
                  <a:pt x="1826901" y="345360"/>
                </a:lnTo>
                <a:lnTo>
                  <a:pt x="1819076" y="293348"/>
                </a:lnTo>
                <a:lnTo>
                  <a:pt x="1806463" y="244032"/>
                </a:lnTo>
                <a:lnTo>
                  <a:pt x="1789411" y="197888"/>
                </a:lnTo>
                <a:lnTo>
                  <a:pt x="1768271" y="155392"/>
                </a:lnTo>
                <a:lnTo>
                  <a:pt x="1743393" y="117019"/>
                </a:lnTo>
                <a:lnTo>
                  <a:pt x="1715127" y="83245"/>
                </a:lnTo>
                <a:lnTo>
                  <a:pt x="1683823" y="54545"/>
                </a:lnTo>
                <a:lnTo>
                  <a:pt x="1649832" y="31394"/>
                </a:lnTo>
                <a:lnTo>
                  <a:pt x="1613502" y="14270"/>
                </a:lnTo>
                <a:lnTo>
                  <a:pt x="1575186" y="3646"/>
                </a:lnTo>
                <a:lnTo>
                  <a:pt x="153523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402534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294354" y="0"/>
                </a:moveTo>
                <a:lnTo>
                  <a:pt x="1535232" y="0"/>
                </a:lnTo>
                <a:lnTo>
                  <a:pt x="1575186" y="3646"/>
                </a:lnTo>
                <a:lnTo>
                  <a:pt x="1613502" y="14270"/>
                </a:lnTo>
                <a:lnTo>
                  <a:pt x="1649832" y="31394"/>
                </a:lnTo>
                <a:lnTo>
                  <a:pt x="1683823" y="54545"/>
                </a:lnTo>
                <a:lnTo>
                  <a:pt x="1715127" y="83245"/>
                </a:lnTo>
                <a:lnTo>
                  <a:pt x="1743393" y="117019"/>
                </a:lnTo>
                <a:lnTo>
                  <a:pt x="1768271" y="155392"/>
                </a:lnTo>
                <a:lnTo>
                  <a:pt x="1789411" y="197888"/>
                </a:lnTo>
                <a:lnTo>
                  <a:pt x="1806463" y="244032"/>
                </a:lnTo>
                <a:lnTo>
                  <a:pt x="1819076" y="293348"/>
                </a:lnTo>
                <a:lnTo>
                  <a:pt x="1826901" y="345360"/>
                </a:lnTo>
                <a:lnTo>
                  <a:pt x="1829587" y="399593"/>
                </a:lnTo>
                <a:lnTo>
                  <a:pt x="1826901" y="453816"/>
                </a:lnTo>
                <a:lnTo>
                  <a:pt x="1819076" y="505821"/>
                </a:lnTo>
                <a:lnTo>
                  <a:pt x="1806463" y="555133"/>
                </a:lnTo>
                <a:lnTo>
                  <a:pt x="1789411" y="601275"/>
                </a:lnTo>
                <a:lnTo>
                  <a:pt x="1768271" y="643773"/>
                </a:lnTo>
                <a:lnTo>
                  <a:pt x="1743393" y="682148"/>
                </a:lnTo>
                <a:lnTo>
                  <a:pt x="1715127" y="715926"/>
                </a:lnTo>
                <a:lnTo>
                  <a:pt x="1683823" y="744631"/>
                </a:lnTo>
                <a:lnTo>
                  <a:pt x="1649832" y="767785"/>
                </a:lnTo>
                <a:lnTo>
                  <a:pt x="1613502" y="784913"/>
                </a:lnTo>
                <a:lnTo>
                  <a:pt x="1575186" y="795540"/>
                </a:lnTo>
                <a:lnTo>
                  <a:pt x="1535232" y="799187"/>
                </a:lnTo>
                <a:lnTo>
                  <a:pt x="294354" y="799187"/>
                </a:lnTo>
                <a:lnTo>
                  <a:pt x="254401" y="795540"/>
                </a:lnTo>
                <a:lnTo>
                  <a:pt x="216084" y="784913"/>
                </a:lnTo>
                <a:lnTo>
                  <a:pt x="179755" y="767785"/>
                </a:lnTo>
                <a:lnTo>
                  <a:pt x="145763" y="744631"/>
                </a:lnTo>
                <a:lnTo>
                  <a:pt x="114459" y="715926"/>
                </a:lnTo>
                <a:lnTo>
                  <a:pt x="86193" y="682148"/>
                </a:lnTo>
                <a:lnTo>
                  <a:pt x="61315" y="643773"/>
                </a:lnTo>
                <a:lnTo>
                  <a:pt x="40175" y="601275"/>
                </a:lnTo>
                <a:lnTo>
                  <a:pt x="23124" y="555133"/>
                </a:lnTo>
                <a:lnTo>
                  <a:pt x="10510" y="505821"/>
                </a:lnTo>
                <a:lnTo>
                  <a:pt x="2686" y="453816"/>
                </a:lnTo>
                <a:lnTo>
                  <a:pt x="0" y="399593"/>
                </a:lnTo>
                <a:lnTo>
                  <a:pt x="2686" y="345360"/>
                </a:lnTo>
                <a:lnTo>
                  <a:pt x="10510" y="293348"/>
                </a:lnTo>
                <a:lnTo>
                  <a:pt x="23124" y="244032"/>
                </a:lnTo>
                <a:lnTo>
                  <a:pt x="40175" y="197888"/>
                </a:lnTo>
                <a:lnTo>
                  <a:pt x="61315" y="155392"/>
                </a:lnTo>
                <a:lnTo>
                  <a:pt x="86193" y="117019"/>
                </a:lnTo>
                <a:lnTo>
                  <a:pt x="114459" y="83245"/>
                </a:lnTo>
                <a:lnTo>
                  <a:pt x="145763" y="54545"/>
                </a:lnTo>
                <a:lnTo>
                  <a:pt x="179755" y="31394"/>
                </a:lnTo>
                <a:lnTo>
                  <a:pt x="216084" y="14270"/>
                </a:lnTo>
                <a:lnTo>
                  <a:pt x="254401" y="3646"/>
                </a:lnTo>
                <a:lnTo>
                  <a:pt x="294354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524138" y="5602351"/>
            <a:ext cx="805565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20" dirty="0">
                <a:solidFill>
                  <a:srgbClr val="FFFFFF"/>
                </a:solidFill>
                <a:latin typeface="Lucida Sans"/>
                <a:cs typeface="Lucida Sans"/>
              </a:rPr>
              <a:t>Me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tak</a:t>
            </a: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og</a:t>
            </a:r>
            <a:r>
              <a:rPr sz="945" spc="-34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iti</a:t>
            </a:r>
            <a:r>
              <a:rPr sz="945" spc="-46" dirty="0">
                <a:solidFill>
                  <a:srgbClr val="FFFFFF"/>
                </a:solidFill>
                <a:latin typeface="Lucida Sans"/>
                <a:cs typeface="Lucida Sans"/>
              </a:rPr>
              <a:t>v</a:t>
            </a:r>
            <a:r>
              <a:rPr sz="945" spc="3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210911" y="5263541"/>
            <a:ext cx="38204" cy="38204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22199" y="0"/>
                </a:moveTo>
                <a:lnTo>
                  <a:pt x="0" y="66598"/>
                </a:lnTo>
                <a:lnTo>
                  <a:pt x="66598" y="44399"/>
                </a:lnTo>
                <a:lnTo>
                  <a:pt x="22199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611040" y="5295701"/>
            <a:ext cx="1603125" cy="274343"/>
          </a:xfrm>
          <a:custGeom>
            <a:avLst/>
            <a:gdLst/>
            <a:ahLst/>
            <a:cxnLst/>
            <a:rect l="l" t="t" r="r" b="b"/>
            <a:pathLst>
              <a:path w="2797809" h="478790">
                <a:moveTo>
                  <a:pt x="26178" y="415615"/>
                </a:moveTo>
                <a:lnTo>
                  <a:pt x="0" y="415615"/>
                </a:lnTo>
                <a:lnTo>
                  <a:pt x="31414" y="478444"/>
                </a:lnTo>
                <a:lnTo>
                  <a:pt x="57593" y="426086"/>
                </a:lnTo>
                <a:lnTo>
                  <a:pt x="26178" y="426086"/>
                </a:lnTo>
                <a:lnTo>
                  <a:pt x="26178" y="415615"/>
                </a:lnTo>
                <a:close/>
              </a:path>
              <a:path w="2797809" h="478790">
                <a:moveTo>
                  <a:pt x="2787000" y="234038"/>
                </a:moveTo>
                <a:lnTo>
                  <a:pt x="26178" y="234038"/>
                </a:lnTo>
                <a:lnTo>
                  <a:pt x="26178" y="426086"/>
                </a:lnTo>
                <a:lnTo>
                  <a:pt x="36650" y="426086"/>
                </a:lnTo>
                <a:lnTo>
                  <a:pt x="36650" y="244510"/>
                </a:lnTo>
                <a:lnTo>
                  <a:pt x="31414" y="244510"/>
                </a:lnTo>
                <a:lnTo>
                  <a:pt x="36650" y="239274"/>
                </a:lnTo>
                <a:lnTo>
                  <a:pt x="2787000" y="239274"/>
                </a:lnTo>
                <a:lnTo>
                  <a:pt x="2787000" y="234038"/>
                </a:lnTo>
                <a:close/>
              </a:path>
              <a:path w="2797809" h="478790">
                <a:moveTo>
                  <a:pt x="62829" y="415615"/>
                </a:moveTo>
                <a:lnTo>
                  <a:pt x="36650" y="415615"/>
                </a:lnTo>
                <a:lnTo>
                  <a:pt x="36650" y="426086"/>
                </a:lnTo>
                <a:lnTo>
                  <a:pt x="57593" y="426086"/>
                </a:lnTo>
                <a:lnTo>
                  <a:pt x="62829" y="415615"/>
                </a:lnTo>
                <a:close/>
              </a:path>
              <a:path w="2797809" h="478790">
                <a:moveTo>
                  <a:pt x="36650" y="239274"/>
                </a:moveTo>
                <a:lnTo>
                  <a:pt x="31414" y="244510"/>
                </a:lnTo>
                <a:lnTo>
                  <a:pt x="36650" y="244510"/>
                </a:lnTo>
                <a:lnTo>
                  <a:pt x="36650" y="239274"/>
                </a:lnTo>
                <a:close/>
              </a:path>
              <a:path w="2797809" h="478790">
                <a:moveTo>
                  <a:pt x="2797472" y="234038"/>
                </a:moveTo>
                <a:lnTo>
                  <a:pt x="2792236" y="234038"/>
                </a:lnTo>
                <a:lnTo>
                  <a:pt x="2787000" y="239274"/>
                </a:lnTo>
                <a:lnTo>
                  <a:pt x="36650" y="239274"/>
                </a:lnTo>
                <a:lnTo>
                  <a:pt x="36650" y="244510"/>
                </a:lnTo>
                <a:lnTo>
                  <a:pt x="2797472" y="244510"/>
                </a:lnTo>
                <a:lnTo>
                  <a:pt x="2797472" y="234038"/>
                </a:lnTo>
                <a:close/>
              </a:path>
              <a:path w="2797809" h="478790">
                <a:moveTo>
                  <a:pt x="2797472" y="0"/>
                </a:moveTo>
                <a:lnTo>
                  <a:pt x="2787000" y="0"/>
                </a:lnTo>
                <a:lnTo>
                  <a:pt x="2787000" y="239274"/>
                </a:lnTo>
                <a:lnTo>
                  <a:pt x="2792236" y="234038"/>
                </a:lnTo>
                <a:lnTo>
                  <a:pt x="2797472" y="234038"/>
                </a:lnTo>
                <a:lnTo>
                  <a:pt x="2797472" y="0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701141" y="5295701"/>
            <a:ext cx="512665" cy="255423"/>
          </a:xfrm>
          <a:custGeom>
            <a:avLst/>
            <a:gdLst/>
            <a:ahLst/>
            <a:cxnLst/>
            <a:rect l="l" t="t" r="r" b="b"/>
            <a:pathLst>
              <a:path w="894715" h="445770">
                <a:moveTo>
                  <a:pt x="26178" y="382420"/>
                </a:moveTo>
                <a:lnTo>
                  <a:pt x="0" y="382420"/>
                </a:lnTo>
                <a:lnTo>
                  <a:pt x="31414" y="445249"/>
                </a:lnTo>
                <a:lnTo>
                  <a:pt x="57593" y="392892"/>
                </a:lnTo>
                <a:lnTo>
                  <a:pt x="26178" y="392892"/>
                </a:lnTo>
                <a:lnTo>
                  <a:pt x="26178" y="382420"/>
                </a:lnTo>
                <a:close/>
              </a:path>
              <a:path w="894715" h="445770">
                <a:moveTo>
                  <a:pt x="884007" y="217389"/>
                </a:moveTo>
                <a:lnTo>
                  <a:pt x="26178" y="217389"/>
                </a:lnTo>
                <a:lnTo>
                  <a:pt x="26178" y="392892"/>
                </a:lnTo>
                <a:lnTo>
                  <a:pt x="36650" y="392892"/>
                </a:lnTo>
                <a:lnTo>
                  <a:pt x="36650" y="227860"/>
                </a:lnTo>
                <a:lnTo>
                  <a:pt x="31414" y="227860"/>
                </a:lnTo>
                <a:lnTo>
                  <a:pt x="36650" y="222624"/>
                </a:lnTo>
                <a:lnTo>
                  <a:pt x="884007" y="222624"/>
                </a:lnTo>
                <a:lnTo>
                  <a:pt x="884007" y="217389"/>
                </a:lnTo>
                <a:close/>
              </a:path>
              <a:path w="894715" h="445770">
                <a:moveTo>
                  <a:pt x="62829" y="382420"/>
                </a:moveTo>
                <a:lnTo>
                  <a:pt x="36650" y="382420"/>
                </a:lnTo>
                <a:lnTo>
                  <a:pt x="36650" y="392892"/>
                </a:lnTo>
                <a:lnTo>
                  <a:pt x="57593" y="392892"/>
                </a:lnTo>
                <a:lnTo>
                  <a:pt x="62829" y="382420"/>
                </a:lnTo>
                <a:close/>
              </a:path>
              <a:path w="894715" h="445770">
                <a:moveTo>
                  <a:pt x="36650" y="222624"/>
                </a:moveTo>
                <a:lnTo>
                  <a:pt x="31414" y="227860"/>
                </a:lnTo>
                <a:lnTo>
                  <a:pt x="36650" y="227860"/>
                </a:lnTo>
                <a:lnTo>
                  <a:pt x="36650" y="222624"/>
                </a:lnTo>
                <a:close/>
              </a:path>
              <a:path w="894715" h="445770">
                <a:moveTo>
                  <a:pt x="894478" y="217389"/>
                </a:moveTo>
                <a:lnTo>
                  <a:pt x="889243" y="217389"/>
                </a:lnTo>
                <a:lnTo>
                  <a:pt x="884007" y="222624"/>
                </a:lnTo>
                <a:lnTo>
                  <a:pt x="36650" y="222624"/>
                </a:lnTo>
                <a:lnTo>
                  <a:pt x="36650" y="227860"/>
                </a:lnTo>
                <a:lnTo>
                  <a:pt x="894478" y="227860"/>
                </a:lnTo>
                <a:lnTo>
                  <a:pt x="894478" y="217389"/>
                </a:lnTo>
                <a:close/>
              </a:path>
              <a:path w="894715" h="445770">
                <a:moveTo>
                  <a:pt x="894478" y="0"/>
                </a:moveTo>
                <a:lnTo>
                  <a:pt x="884007" y="0"/>
                </a:lnTo>
                <a:lnTo>
                  <a:pt x="884007" y="222624"/>
                </a:lnTo>
                <a:lnTo>
                  <a:pt x="889243" y="217389"/>
                </a:lnTo>
                <a:lnTo>
                  <a:pt x="894478" y="217389"/>
                </a:lnTo>
                <a:lnTo>
                  <a:pt x="894478" y="0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207911" y="5295701"/>
            <a:ext cx="633463" cy="236139"/>
          </a:xfrm>
          <a:custGeom>
            <a:avLst/>
            <a:gdLst/>
            <a:ahLst/>
            <a:cxnLst/>
            <a:rect l="l" t="t" r="r" b="b"/>
            <a:pathLst>
              <a:path w="1105534" h="412115">
                <a:moveTo>
                  <a:pt x="1068620" y="348807"/>
                </a:moveTo>
                <a:lnTo>
                  <a:pt x="1042441" y="348807"/>
                </a:lnTo>
                <a:lnTo>
                  <a:pt x="1073856" y="411636"/>
                </a:lnTo>
                <a:lnTo>
                  <a:pt x="1100035" y="359278"/>
                </a:lnTo>
                <a:lnTo>
                  <a:pt x="1068620" y="359278"/>
                </a:lnTo>
                <a:lnTo>
                  <a:pt x="1068620" y="348807"/>
                </a:lnTo>
                <a:close/>
              </a:path>
              <a:path w="1105534" h="412115">
                <a:moveTo>
                  <a:pt x="1068620" y="205765"/>
                </a:moveTo>
                <a:lnTo>
                  <a:pt x="1068620" y="359278"/>
                </a:lnTo>
                <a:lnTo>
                  <a:pt x="1079092" y="359278"/>
                </a:lnTo>
                <a:lnTo>
                  <a:pt x="1079092" y="211001"/>
                </a:lnTo>
                <a:lnTo>
                  <a:pt x="1073856" y="211001"/>
                </a:lnTo>
                <a:lnTo>
                  <a:pt x="1068620" y="205765"/>
                </a:lnTo>
                <a:close/>
              </a:path>
              <a:path w="1105534" h="412115">
                <a:moveTo>
                  <a:pt x="1105271" y="348807"/>
                </a:moveTo>
                <a:lnTo>
                  <a:pt x="1079092" y="348807"/>
                </a:lnTo>
                <a:lnTo>
                  <a:pt x="1079092" y="359278"/>
                </a:lnTo>
                <a:lnTo>
                  <a:pt x="1100035" y="359278"/>
                </a:lnTo>
                <a:lnTo>
                  <a:pt x="1105271" y="348807"/>
                </a:lnTo>
                <a:close/>
              </a:path>
              <a:path w="1105534" h="412115">
                <a:moveTo>
                  <a:pt x="10471" y="0"/>
                </a:moveTo>
                <a:lnTo>
                  <a:pt x="0" y="0"/>
                </a:lnTo>
                <a:lnTo>
                  <a:pt x="0" y="211001"/>
                </a:lnTo>
                <a:lnTo>
                  <a:pt x="1068620" y="211001"/>
                </a:lnTo>
                <a:lnTo>
                  <a:pt x="1068620" y="205765"/>
                </a:lnTo>
                <a:lnTo>
                  <a:pt x="10471" y="205765"/>
                </a:lnTo>
                <a:lnTo>
                  <a:pt x="5235" y="200529"/>
                </a:lnTo>
                <a:lnTo>
                  <a:pt x="10471" y="200529"/>
                </a:lnTo>
                <a:lnTo>
                  <a:pt x="10471" y="0"/>
                </a:lnTo>
                <a:close/>
              </a:path>
              <a:path w="1105534" h="412115">
                <a:moveTo>
                  <a:pt x="1079092" y="200529"/>
                </a:moveTo>
                <a:lnTo>
                  <a:pt x="10471" y="200529"/>
                </a:lnTo>
                <a:lnTo>
                  <a:pt x="10471" y="205765"/>
                </a:lnTo>
                <a:lnTo>
                  <a:pt x="1068620" y="205765"/>
                </a:lnTo>
                <a:lnTo>
                  <a:pt x="1073856" y="211001"/>
                </a:lnTo>
                <a:lnTo>
                  <a:pt x="1079092" y="211001"/>
                </a:lnTo>
                <a:lnTo>
                  <a:pt x="1079092" y="200529"/>
                </a:lnTo>
                <a:close/>
              </a:path>
              <a:path w="1105534" h="412115">
                <a:moveTo>
                  <a:pt x="10471" y="200529"/>
                </a:moveTo>
                <a:lnTo>
                  <a:pt x="5235" y="200529"/>
                </a:lnTo>
                <a:lnTo>
                  <a:pt x="10471" y="205765"/>
                </a:lnTo>
                <a:lnTo>
                  <a:pt x="10471" y="200529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207911" y="5295701"/>
            <a:ext cx="1737385" cy="236139"/>
          </a:xfrm>
          <a:custGeom>
            <a:avLst/>
            <a:gdLst/>
            <a:ahLst/>
            <a:cxnLst/>
            <a:rect l="l" t="t" r="r" b="b"/>
            <a:pathLst>
              <a:path w="3032125" h="412115">
                <a:moveTo>
                  <a:pt x="2995174" y="348807"/>
                </a:moveTo>
                <a:lnTo>
                  <a:pt x="2968995" y="348807"/>
                </a:lnTo>
                <a:lnTo>
                  <a:pt x="3000410" y="411636"/>
                </a:lnTo>
                <a:lnTo>
                  <a:pt x="3026589" y="359278"/>
                </a:lnTo>
                <a:lnTo>
                  <a:pt x="2995174" y="359278"/>
                </a:lnTo>
                <a:lnTo>
                  <a:pt x="2995174" y="348807"/>
                </a:lnTo>
                <a:close/>
              </a:path>
              <a:path w="3032125" h="412115">
                <a:moveTo>
                  <a:pt x="2995174" y="205765"/>
                </a:moveTo>
                <a:lnTo>
                  <a:pt x="2995174" y="359278"/>
                </a:lnTo>
                <a:lnTo>
                  <a:pt x="3005646" y="359278"/>
                </a:lnTo>
                <a:lnTo>
                  <a:pt x="3005646" y="211001"/>
                </a:lnTo>
                <a:lnTo>
                  <a:pt x="3000410" y="211001"/>
                </a:lnTo>
                <a:lnTo>
                  <a:pt x="2995174" y="205765"/>
                </a:lnTo>
                <a:close/>
              </a:path>
              <a:path w="3032125" h="412115">
                <a:moveTo>
                  <a:pt x="3031825" y="348807"/>
                </a:moveTo>
                <a:lnTo>
                  <a:pt x="3005646" y="348807"/>
                </a:lnTo>
                <a:lnTo>
                  <a:pt x="3005646" y="359278"/>
                </a:lnTo>
                <a:lnTo>
                  <a:pt x="3026589" y="359278"/>
                </a:lnTo>
                <a:lnTo>
                  <a:pt x="3031825" y="348807"/>
                </a:lnTo>
                <a:close/>
              </a:path>
              <a:path w="3032125" h="412115">
                <a:moveTo>
                  <a:pt x="10471" y="0"/>
                </a:moveTo>
                <a:lnTo>
                  <a:pt x="0" y="0"/>
                </a:lnTo>
                <a:lnTo>
                  <a:pt x="0" y="211001"/>
                </a:lnTo>
                <a:lnTo>
                  <a:pt x="2995174" y="211001"/>
                </a:lnTo>
                <a:lnTo>
                  <a:pt x="2995174" y="205765"/>
                </a:lnTo>
                <a:lnTo>
                  <a:pt x="10471" y="205765"/>
                </a:lnTo>
                <a:lnTo>
                  <a:pt x="5235" y="200529"/>
                </a:lnTo>
                <a:lnTo>
                  <a:pt x="10471" y="200529"/>
                </a:lnTo>
                <a:lnTo>
                  <a:pt x="10471" y="0"/>
                </a:lnTo>
                <a:close/>
              </a:path>
              <a:path w="3032125" h="412115">
                <a:moveTo>
                  <a:pt x="3005646" y="200529"/>
                </a:moveTo>
                <a:lnTo>
                  <a:pt x="10471" y="200529"/>
                </a:lnTo>
                <a:lnTo>
                  <a:pt x="10471" y="205765"/>
                </a:lnTo>
                <a:lnTo>
                  <a:pt x="2995174" y="205765"/>
                </a:lnTo>
                <a:lnTo>
                  <a:pt x="3000410" y="211001"/>
                </a:lnTo>
                <a:lnTo>
                  <a:pt x="3005646" y="211001"/>
                </a:lnTo>
                <a:lnTo>
                  <a:pt x="3005646" y="200529"/>
                </a:lnTo>
                <a:close/>
              </a:path>
              <a:path w="3032125" h="412115">
                <a:moveTo>
                  <a:pt x="10471" y="200529"/>
                </a:moveTo>
                <a:lnTo>
                  <a:pt x="5235" y="200529"/>
                </a:lnTo>
                <a:lnTo>
                  <a:pt x="10471" y="205765"/>
                </a:lnTo>
                <a:lnTo>
                  <a:pt x="10471" y="200529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710824" y="5541946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1534185" y="0"/>
                </a:moveTo>
                <a:lnTo>
                  <a:pt x="294145" y="0"/>
                </a:lnTo>
                <a:lnTo>
                  <a:pt x="254239" y="3646"/>
                </a:lnTo>
                <a:lnTo>
                  <a:pt x="215963" y="14270"/>
                </a:lnTo>
                <a:lnTo>
                  <a:pt x="179667" y="31394"/>
                </a:lnTo>
                <a:lnTo>
                  <a:pt x="145701" y="54545"/>
                </a:lnTo>
                <a:lnTo>
                  <a:pt x="114418" y="83245"/>
                </a:lnTo>
                <a:lnTo>
                  <a:pt x="86167" y="117019"/>
                </a:lnTo>
                <a:lnTo>
                  <a:pt x="61300" y="155392"/>
                </a:lnTo>
                <a:lnTo>
                  <a:pt x="40168" y="197888"/>
                </a:lnTo>
                <a:lnTo>
                  <a:pt x="23120" y="244032"/>
                </a:lnTo>
                <a:lnTo>
                  <a:pt x="10509" y="293348"/>
                </a:lnTo>
                <a:lnTo>
                  <a:pt x="2685" y="345360"/>
                </a:lnTo>
                <a:lnTo>
                  <a:pt x="0" y="399593"/>
                </a:lnTo>
                <a:lnTo>
                  <a:pt x="2685" y="453816"/>
                </a:lnTo>
                <a:lnTo>
                  <a:pt x="10509" y="505821"/>
                </a:lnTo>
                <a:lnTo>
                  <a:pt x="23120" y="555133"/>
                </a:lnTo>
                <a:lnTo>
                  <a:pt x="40168" y="601275"/>
                </a:lnTo>
                <a:lnTo>
                  <a:pt x="61300" y="643773"/>
                </a:lnTo>
                <a:lnTo>
                  <a:pt x="86167" y="682148"/>
                </a:lnTo>
                <a:lnTo>
                  <a:pt x="114418" y="715926"/>
                </a:lnTo>
                <a:lnTo>
                  <a:pt x="145701" y="744631"/>
                </a:lnTo>
                <a:lnTo>
                  <a:pt x="179667" y="767785"/>
                </a:lnTo>
                <a:lnTo>
                  <a:pt x="215963" y="784913"/>
                </a:lnTo>
                <a:lnTo>
                  <a:pt x="254239" y="795540"/>
                </a:lnTo>
                <a:lnTo>
                  <a:pt x="294145" y="799187"/>
                </a:lnTo>
                <a:lnTo>
                  <a:pt x="1534185" y="799187"/>
                </a:lnTo>
                <a:lnTo>
                  <a:pt x="1574091" y="795540"/>
                </a:lnTo>
                <a:lnTo>
                  <a:pt x="1612367" y="784913"/>
                </a:lnTo>
                <a:lnTo>
                  <a:pt x="1648663" y="767785"/>
                </a:lnTo>
                <a:lnTo>
                  <a:pt x="1682629" y="744631"/>
                </a:lnTo>
                <a:lnTo>
                  <a:pt x="1713912" y="715926"/>
                </a:lnTo>
                <a:lnTo>
                  <a:pt x="1742163" y="682148"/>
                </a:lnTo>
                <a:lnTo>
                  <a:pt x="1767030" y="643773"/>
                </a:lnTo>
                <a:lnTo>
                  <a:pt x="1788162" y="601275"/>
                </a:lnTo>
                <a:lnTo>
                  <a:pt x="1805210" y="555133"/>
                </a:lnTo>
                <a:lnTo>
                  <a:pt x="1817821" y="505821"/>
                </a:lnTo>
                <a:lnTo>
                  <a:pt x="1825645" y="453816"/>
                </a:lnTo>
                <a:lnTo>
                  <a:pt x="1828330" y="399593"/>
                </a:lnTo>
                <a:lnTo>
                  <a:pt x="1825645" y="345360"/>
                </a:lnTo>
                <a:lnTo>
                  <a:pt x="1817821" y="293348"/>
                </a:lnTo>
                <a:lnTo>
                  <a:pt x="1805210" y="244032"/>
                </a:lnTo>
                <a:lnTo>
                  <a:pt x="1788162" y="197888"/>
                </a:lnTo>
                <a:lnTo>
                  <a:pt x="1767030" y="155392"/>
                </a:lnTo>
                <a:lnTo>
                  <a:pt x="1742163" y="117019"/>
                </a:lnTo>
                <a:lnTo>
                  <a:pt x="1713912" y="83245"/>
                </a:lnTo>
                <a:lnTo>
                  <a:pt x="1682629" y="54545"/>
                </a:lnTo>
                <a:lnTo>
                  <a:pt x="1648663" y="31394"/>
                </a:lnTo>
                <a:lnTo>
                  <a:pt x="1612367" y="14270"/>
                </a:lnTo>
                <a:lnTo>
                  <a:pt x="1574091" y="3646"/>
                </a:lnTo>
                <a:lnTo>
                  <a:pt x="153418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710824" y="5541946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294145" y="0"/>
                </a:moveTo>
                <a:lnTo>
                  <a:pt x="1534185" y="0"/>
                </a:lnTo>
                <a:lnTo>
                  <a:pt x="1574091" y="3646"/>
                </a:lnTo>
                <a:lnTo>
                  <a:pt x="1612367" y="14270"/>
                </a:lnTo>
                <a:lnTo>
                  <a:pt x="1648663" y="31394"/>
                </a:lnTo>
                <a:lnTo>
                  <a:pt x="1682629" y="54545"/>
                </a:lnTo>
                <a:lnTo>
                  <a:pt x="1713912" y="83245"/>
                </a:lnTo>
                <a:lnTo>
                  <a:pt x="1742163" y="117019"/>
                </a:lnTo>
                <a:lnTo>
                  <a:pt x="1767030" y="155392"/>
                </a:lnTo>
                <a:lnTo>
                  <a:pt x="1788162" y="197888"/>
                </a:lnTo>
                <a:lnTo>
                  <a:pt x="1805210" y="244032"/>
                </a:lnTo>
                <a:lnTo>
                  <a:pt x="1817821" y="293348"/>
                </a:lnTo>
                <a:lnTo>
                  <a:pt x="1825644" y="345360"/>
                </a:lnTo>
                <a:lnTo>
                  <a:pt x="1828330" y="399593"/>
                </a:lnTo>
                <a:lnTo>
                  <a:pt x="1825644" y="453816"/>
                </a:lnTo>
                <a:lnTo>
                  <a:pt x="1817821" y="505821"/>
                </a:lnTo>
                <a:lnTo>
                  <a:pt x="1805210" y="555133"/>
                </a:lnTo>
                <a:lnTo>
                  <a:pt x="1788162" y="601275"/>
                </a:lnTo>
                <a:lnTo>
                  <a:pt x="1767030" y="643773"/>
                </a:lnTo>
                <a:lnTo>
                  <a:pt x="1742163" y="682148"/>
                </a:lnTo>
                <a:lnTo>
                  <a:pt x="1713912" y="715926"/>
                </a:lnTo>
                <a:lnTo>
                  <a:pt x="1682629" y="744631"/>
                </a:lnTo>
                <a:lnTo>
                  <a:pt x="1648663" y="767785"/>
                </a:lnTo>
                <a:lnTo>
                  <a:pt x="1612367" y="784913"/>
                </a:lnTo>
                <a:lnTo>
                  <a:pt x="1574091" y="795540"/>
                </a:lnTo>
                <a:lnTo>
                  <a:pt x="1534185" y="799187"/>
                </a:lnTo>
                <a:lnTo>
                  <a:pt x="294145" y="799187"/>
                </a:lnTo>
                <a:lnTo>
                  <a:pt x="254239" y="795540"/>
                </a:lnTo>
                <a:lnTo>
                  <a:pt x="215963" y="784913"/>
                </a:lnTo>
                <a:lnTo>
                  <a:pt x="179667" y="767785"/>
                </a:lnTo>
                <a:lnTo>
                  <a:pt x="145701" y="744631"/>
                </a:lnTo>
                <a:lnTo>
                  <a:pt x="114418" y="715926"/>
                </a:lnTo>
                <a:lnTo>
                  <a:pt x="86167" y="682148"/>
                </a:lnTo>
                <a:lnTo>
                  <a:pt x="61300" y="643773"/>
                </a:lnTo>
                <a:lnTo>
                  <a:pt x="40168" y="601275"/>
                </a:lnTo>
                <a:lnTo>
                  <a:pt x="23120" y="555133"/>
                </a:lnTo>
                <a:lnTo>
                  <a:pt x="10509" y="505821"/>
                </a:lnTo>
                <a:lnTo>
                  <a:pt x="2685" y="453816"/>
                </a:lnTo>
                <a:lnTo>
                  <a:pt x="0" y="399593"/>
                </a:lnTo>
                <a:lnTo>
                  <a:pt x="2685" y="345360"/>
                </a:lnTo>
                <a:lnTo>
                  <a:pt x="10509" y="293348"/>
                </a:lnTo>
                <a:lnTo>
                  <a:pt x="23120" y="244032"/>
                </a:lnTo>
                <a:lnTo>
                  <a:pt x="40168" y="197888"/>
                </a:lnTo>
                <a:lnTo>
                  <a:pt x="61300" y="155392"/>
                </a:lnTo>
                <a:lnTo>
                  <a:pt x="86167" y="117019"/>
                </a:lnTo>
                <a:lnTo>
                  <a:pt x="114418" y="83245"/>
                </a:lnTo>
                <a:lnTo>
                  <a:pt x="145701" y="54545"/>
                </a:lnTo>
                <a:lnTo>
                  <a:pt x="179667" y="31394"/>
                </a:lnTo>
                <a:lnTo>
                  <a:pt x="215963" y="14270"/>
                </a:lnTo>
                <a:lnTo>
                  <a:pt x="254239" y="3646"/>
                </a:lnTo>
                <a:lnTo>
                  <a:pt x="294145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53991" y="5620927"/>
            <a:ext cx="591257" cy="145090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888" spc="-23" dirty="0">
                <a:solidFill>
                  <a:srgbClr val="FFFFFF"/>
                </a:solidFill>
                <a:latin typeface="Lucida Sans"/>
                <a:cs typeface="Lucida Sans"/>
              </a:rPr>
              <a:t>Vergleichs-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814605" y="5523227"/>
            <a:ext cx="1047889" cy="457360"/>
          </a:xfrm>
          <a:custGeom>
            <a:avLst/>
            <a:gdLst/>
            <a:ahLst/>
            <a:cxnLst/>
            <a:rect l="l" t="t" r="r" b="b"/>
            <a:pathLst>
              <a:path w="1828800" h="798195">
                <a:moveTo>
                  <a:pt x="1534185" y="0"/>
                </a:moveTo>
                <a:lnTo>
                  <a:pt x="294145" y="0"/>
                </a:lnTo>
                <a:lnTo>
                  <a:pt x="254239" y="3642"/>
                </a:lnTo>
                <a:lnTo>
                  <a:pt x="215963" y="14252"/>
                </a:lnTo>
                <a:lnTo>
                  <a:pt x="179667" y="31355"/>
                </a:lnTo>
                <a:lnTo>
                  <a:pt x="145701" y="54475"/>
                </a:lnTo>
                <a:lnTo>
                  <a:pt x="114418" y="83136"/>
                </a:lnTo>
                <a:lnTo>
                  <a:pt x="86167" y="116862"/>
                </a:lnTo>
                <a:lnTo>
                  <a:pt x="61300" y="155178"/>
                </a:lnTo>
                <a:lnTo>
                  <a:pt x="40168" y="197609"/>
                </a:lnTo>
                <a:lnTo>
                  <a:pt x="23120" y="243679"/>
                </a:lnTo>
                <a:lnTo>
                  <a:pt x="10509" y="292912"/>
                </a:lnTo>
                <a:lnTo>
                  <a:pt x="2685" y="344832"/>
                </a:lnTo>
                <a:lnTo>
                  <a:pt x="0" y="398965"/>
                </a:lnTo>
                <a:lnTo>
                  <a:pt x="2685" y="453098"/>
                </a:lnTo>
                <a:lnTo>
                  <a:pt x="10509" y="505019"/>
                </a:lnTo>
                <a:lnTo>
                  <a:pt x="23120" y="554252"/>
                </a:lnTo>
                <a:lnTo>
                  <a:pt x="40168" y="600321"/>
                </a:lnTo>
                <a:lnTo>
                  <a:pt x="61300" y="642752"/>
                </a:lnTo>
                <a:lnTo>
                  <a:pt x="86167" y="681068"/>
                </a:lnTo>
                <a:lnTo>
                  <a:pt x="114418" y="714795"/>
                </a:lnTo>
                <a:lnTo>
                  <a:pt x="145701" y="743456"/>
                </a:lnTo>
                <a:lnTo>
                  <a:pt x="179667" y="766575"/>
                </a:lnTo>
                <a:lnTo>
                  <a:pt x="215963" y="783678"/>
                </a:lnTo>
                <a:lnTo>
                  <a:pt x="254239" y="794288"/>
                </a:lnTo>
                <a:lnTo>
                  <a:pt x="294145" y="797931"/>
                </a:lnTo>
                <a:lnTo>
                  <a:pt x="1534185" y="797931"/>
                </a:lnTo>
                <a:lnTo>
                  <a:pt x="1574091" y="794288"/>
                </a:lnTo>
                <a:lnTo>
                  <a:pt x="1612367" y="783678"/>
                </a:lnTo>
                <a:lnTo>
                  <a:pt x="1648663" y="766575"/>
                </a:lnTo>
                <a:lnTo>
                  <a:pt x="1682629" y="743456"/>
                </a:lnTo>
                <a:lnTo>
                  <a:pt x="1713912" y="714795"/>
                </a:lnTo>
                <a:lnTo>
                  <a:pt x="1742163" y="681068"/>
                </a:lnTo>
                <a:lnTo>
                  <a:pt x="1767030" y="642752"/>
                </a:lnTo>
                <a:lnTo>
                  <a:pt x="1788162" y="600321"/>
                </a:lnTo>
                <a:lnTo>
                  <a:pt x="1805210" y="554252"/>
                </a:lnTo>
                <a:lnTo>
                  <a:pt x="1817821" y="505019"/>
                </a:lnTo>
                <a:lnTo>
                  <a:pt x="1825645" y="453098"/>
                </a:lnTo>
                <a:lnTo>
                  <a:pt x="1828330" y="398965"/>
                </a:lnTo>
                <a:lnTo>
                  <a:pt x="1825645" y="344832"/>
                </a:lnTo>
                <a:lnTo>
                  <a:pt x="1817821" y="292912"/>
                </a:lnTo>
                <a:lnTo>
                  <a:pt x="1805210" y="243679"/>
                </a:lnTo>
                <a:lnTo>
                  <a:pt x="1788162" y="197609"/>
                </a:lnTo>
                <a:lnTo>
                  <a:pt x="1767030" y="155178"/>
                </a:lnTo>
                <a:lnTo>
                  <a:pt x="1742163" y="116862"/>
                </a:lnTo>
                <a:lnTo>
                  <a:pt x="1713912" y="83136"/>
                </a:lnTo>
                <a:lnTo>
                  <a:pt x="1682629" y="54475"/>
                </a:lnTo>
                <a:lnTo>
                  <a:pt x="1648663" y="31355"/>
                </a:lnTo>
                <a:lnTo>
                  <a:pt x="1612367" y="14252"/>
                </a:lnTo>
                <a:lnTo>
                  <a:pt x="1574091" y="3642"/>
                </a:lnTo>
                <a:lnTo>
                  <a:pt x="153418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814605" y="5523227"/>
            <a:ext cx="1047889" cy="457360"/>
          </a:xfrm>
          <a:custGeom>
            <a:avLst/>
            <a:gdLst/>
            <a:ahLst/>
            <a:cxnLst/>
            <a:rect l="l" t="t" r="r" b="b"/>
            <a:pathLst>
              <a:path w="1828800" h="798195">
                <a:moveTo>
                  <a:pt x="294145" y="0"/>
                </a:moveTo>
                <a:lnTo>
                  <a:pt x="1534185" y="0"/>
                </a:lnTo>
                <a:lnTo>
                  <a:pt x="1574091" y="3642"/>
                </a:lnTo>
                <a:lnTo>
                  <a:pt x="1612367" y="14252"/>
                </a:lnTo>
                <a:lnTo>
                  <a:pt x="1648663" y="31355"/>
                </a:lnTo>
                <a:lnTo>
                  <a:pt x="1682629" y="54475"/>
                </a:lnTo>
                <a:lnTo>
                  <a:pt x="1713912" y="83136"/>
                </a:lnTo>
                <a:lnTo>
                  <a:pt x="1742163" y="116862"/>
                </a:lnTo>
                <a:lnTo>
                  <a:pt x="1767030" y="155178"/>
                </a:lnTo>
                <a:lnTo>
                  <a:pt x="1788162" y="197609"/>
                </a:lnTo>
                <a:lnTo>
                  <a:pt x="1805210" y="243679"/>
                </a:lnTo>
                <a:lnTo>
                  <a:pt x="1817821" y="292912"/>
                </a:lnTo>
                <a:lnTo>
                  <a:pt x="1825644" y="344832"/>
                </a:lnTo>
                <a:lnTo>
                  <a:pt x="1828330" y="398965"/>
                </a:lnTo>
                <a:lnTo>
                  <a:pt x="1825644" y="453098"/>
                </a:lnTo>
                <a:lnTo>
                  <a:pt x="1817821" y="505019"/>
                </a:lnTo>
                <a:lnTo>
                  <a:pt x="1805210" y="554252"/>
                </a:lnTo>
                <a:lnTo>
                  <a:pt x="1788162" y="600321"/>
                </a:lnTo>
                <a:lnTo>
                  <a:pt x="1767030" y="642752"/>
                </a:lnTo>
                <a:lnTo>
                  <a:pt x="1742163" y="681068"/>
                </a:lnTo>
                <a:lnTo>
                  <a:pt x="1713912" y="714795"/>
                </a:lnTo>
                <a:lnTo>
                  <a:pt x="1682629" y="743456"/>
                </a:lnTo>
                <a:lnTo>
                  <a:pt x="1648663" y="766575"/>
                </a:lnTo>
                <a:lnTo>
                  <a:pt x="1612367" y="783678"/>
                </a:lnTo>
                <a:lnTo>
                  <a:pt x="1574091" y="794288"/>
                </a:lnTo>
                <a:lnTo>
                  <a:pt x="1534185" y="797931"/>
                </a:lnTo>
                <a:lnTo>
                  <a:pt x="294145" y="797931"/>
                </a:lnTo>
                <a:lnTo>
                  <a:pt x="254239" y="794288"/>
                </a:lnTo>
                <a:lnTo>
                  <a:pt x="215963" y="783678"/>
                </a:lnTo>
                <a:lnTo>
                  <a:pt x="179667" y="766575"/>
                </a:lnTo>
                <a:lnTo>
                  <a:pt x="145701" y="743456"/>
                </a:lnTo>
                <a:lnTo>
                  <a:pt x="114418" y="714795"/>
                </a:lnTo>
                <a:lnTo>
                  <a:pt x="86167" y="681068"/>
                </a:lnTo>
                <a:lnTo>
                  <a:pt x="61300" y="642752"/>
                </a:lnTo>
                <a:lnTo>
                  <a:pt x="40168" y="600321"/>
                </a:lnTo>
                <a:lnTo>
                  <a:pt x="23120" y="554252"/>
                </a:lnTo>
                <a:lnTo>
                  <a:pt x="10509" y="505019"/>
                </a:lnTo>
                <a:lnTo>
                  <a:pt x="2685" y="453098"/>
                </a:lnTo>
                <a:lnTo>
                  <a:pt x="0" y="398965"/>
                </a:lnTo>
                <a:lnTo>
                  <a:pt x="2685" y="344832"/>
                </a:lnTo>
                <a:lnTo>
                  <a:pt x="10509" y="292912"/>
                </a:lnTo>
                <a:lnTo>
                  <a:pt x="23120" y="243679"/>
                </a:lnTo>
                <a:lnTo>
                  <a:pt x="40168" y="197609"/>
                </a:lnTo>
                <a:lnTo>
                  <a:pt x="61300" y="155178"/>
                </a:lnTo>
                <a:lnTo>
                  <a:pt x="86167" y="116862"/>
                </a:lnTo>
                <a:lnTo>
                  <a:pt x="114418" y="83136"/>
                </a:lnTo>
                <a:lnTo>
                  <a:pt x="145701" y="54475"/>
                </a:lnTo>
                <a:lnTo>
                  <a:pt x="179667" y="31355"/>
                </a:lnTo>
                <a:lnTo>
                  <a:pt x="215963" y="14252"/>
                </a:lnTo>
                <a:lnTo>
                  <a:pt x="254239" y="3642"/>
                </a:lnTo>
                <a:lnTo>
                  <a:pt x="294145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127014" y="5601931"/>
            <a:ext cx="423522" cy="144724"/>
          </a:xfrm>
          <a:prstGeom prst="rect">
            <a:avLst/>
          </a:prstGeom>
        </p:spPr>
        <p:txBody>
          <a:bodyPr vert="horz" wrap="square" lIns="0" tIns="8005" rIns="0" bIns="0" rtlCol="0">
            <a:spAutoFit/>
          </a:bodyPr>
          <a:lstStyle/>
          <a:p>
            <a:pPr marL="7277" defTabSz="523951">
              <a:spcBef>
                <a:spcPts val="63"/>
              </a:spcBef>
            </a:pPr>
            <a:r>
              <a:rPr sz="888" spc="26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888" spc="14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888" spc="-29" dirty="0">
                <a:solidFill>
                  <a:srgbClr val="FFFFFF"/>
                </a:solidFill>
                <a:latin typeface="Lucida Sans"/>
                <a:cs typeface="Lucida Sans"/>
              </a:rPr>
              <a:t>ozess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216273" y="5325942"/>
            <a:ext cx="825213" cy="216855"/>
          </a:xfrm>
          <a:custGeom>
            <a:avLst/>
            <a:gdLst/>
            <a:ahLst/>
            <a:cxnLst/>
            <a:rect l="l" t="t" r="r" b="b"/>
            <a:pathLst>
              <a:path w="1440179" h="378459">
                <a:moveTo>
                  <a:pt x="26178" y="315193"/>
                </a:moveTo>
                <a:lnTo>
                  <a:pt x="0" y="315193"/>
                </a:lnTo>
                <a:lnTo>
                  <a:pt x="31414" y="378022"/>
                </a:lnTo>
                <a:lnTo>
                  <a:pt x="57593" y="325664"/>
                </a:lnTo>
                <a:lnTo>
                  <a:pt x="26178" y="325664"/>
                </a:lnTo>
                <a:lnTo>
                  <a:pt x="26178" y="315193"/>
                </a:lnTo>
                <a:close/>
              </a:path>
              <a:path w="1440179" h="378459">
                <a:moveTo>
                  <a:pt x="1429469" y="183775"/>
                </a:moveTo>
                <a:lnTo>
                  <a:pt x="26178" y="183775"/>
                </a:lnTo>
                <a:lnTo>
                  <a:pt x="26178" y="325664"/>
                </a:lnTo>
                <a:lnTo>
                  <a:pt x="36650" y="325664"/>
                </a:lnTo>
                <a:lnTo>
                  <a:pt x="36650" y="194247"/>
                </a:lnTo>
                <a:lnTo>
                  <a:pt x="31414" y="194247"/>
                </a:lnTo>
                <a:lnTo>
                  <a:pt x="36650" y="189011"/>
                </a:lnTo>
                <a:lnTo>
                  <a:pt x="1429469" y="189011"/>
                </a:lnTo>
                <a:lnTo>
                  <a:pt x="1429469" y="183775"/>
                </a:lnTo>
                <a:close/>
              </a:path>
              <a:path w="1440179" h="378459">
                <a:moveTo>
                  <a:pt x="62829" y="315193"/>
                </a:moveTo>
                <a:lnTo>
                  <a:pt x="36650" y="315193"/>
                </a:lnTo>
                <a:lnTo>
                  <a:pt x="36650" y="325664"/>
                </a:lnTo>
                <a:lnTo>
                  <a:pt x="57593" y="325664"/>
                </a:lnTo>
                <a:lnTo>
                  <a:pt x="62829" y="315193"/>
                </a:lnTo>
                <a:close/>
              </a:path>
              <a:path w="1440179" h="378459">
                <a:moveTo>
                  <a:pt x="36650" y="189011"/>
                </a:moveTo>
                <a:lnTo>
                  <a:pt x="31414" y="194247"/>
                </a:lnTo>
                <a:lnTo>
                  <a:pt x="36650" y="194247"/>
                </a:lnTo>
                <a:lnTo>
                  <a:pt x="36650" y="189011"/>
                </a:lnTo>
                <a:close/>
              </a:path>
              <a:path w="1440179" h="378459">
                <a:moveTo>
                  <a:pt x="1439941" y="183775"/>
                </a:moveTo>
                <a:lnTo>
                  <a:pt x="1434705" y="183775"/>
                </a:lnTo>
                <a:lnTo>
                  <a:pt x="1429469" y="189011"/>
                </a:lnTo>
                <a:lnTo>
                  <a:pt x="36650" y="189011"/>
                </a:lnTo>
                <a:lnTo>
                  <a:pt x="36650" y="194247"/>
                </a:lnTo>
                <a:lnTo>
                  <a:pt x="1439941" y="194247"/>
                </a:lnTo>
                <a:lnTo>
                  <a:pt x="1439941" y="183775"/>
                </a:lnTo>
                <a:close/>
              </a:path>
              <a:path w="1440179" h="378459">
                <a:moveTo>
                  <a:pt x="1439941" y="0"/>
                </a:moveTo>
                <a:lnTo>
                  <a:pt x="1429469" y="0"/>
                </a:lnTo>
                <a:lnTo>
                  <a:pt x="1429469" y="189011"/>
                </a:lnTo>
                <a:lnTo>
                  <a:pt x="1434705" y="183775"/>
                </a:lnTo>
                <a:lnTo>
                  <a:pt x="1439941" y="183775"/>
                </a:lnTo>
                <a:lnTo>
                  <a:pt x="1439941" y="0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035530" y="5325942"/>
            <a:ext cx="320916" cy="197571"/>
          </a:xfrm>
          <a:custGeom>
            <a:avLst/>
            <a:gdLst/>
            <a:ahLst/>
            <a:cxnLst/>
            <a:rect l="l" t="t" r="r" b="b"/>
            <a:pathLst>
              <a:path w="560070" h="344804">
                <a:moveTo>
                  <a:pt x="523262" y="281579"/>
                </a:moveTo>
                <a:lnTo>
                  <a:pt x="497084" y="281579"/>
                </a:lnTo>
                <a:lnTo>
                  <a:pt x="528498" y="344408"/>
                </a:lnTo>
                <a:lnTo>
                  <a:pt x="554677" y="292051"/>
                </a:lnTo>
                <a:lnTo>
                  <a:pt x="523262" y="292051"/>
                </a:lnTo>
                <a:lnTo>
                  <a:pt x="523262" y="281579"/>
                </a:lnTo>
                <a:close/>
              </a:path>
              <a:path w="560070" h="344804">
                <a:moveTo>
                  <a:pt x="523262" y="172152"/>
                </a:moveTo>
                <a:lnTo>
                  <a:pt x="523262" y="292051"/>
                </a:lnTo>
                <a:lnTo>
                  <a:pt x="533734" y="292051"/>
                </a:lnTo>
                <a:lnTo>
                  <a:pt x="533734" y="177387"/>
                </a:lnTo>
                <a:lnTo>
                  <a:pt x="528498" y="177387"/>
                </a:lnTo>
                <a:lnTo>
                  <a:pt x="523262" y="172152"/>
                </a:lnTo>
                <a:close/>
              </a:path>
              <a:path w="560070" h="344804">
                <a:moveTo>
                  <a:pt x="559913" y="281579"/>
                </a:moveTo>
                <a:lnTo>
                  <a:pt x="533734" y="281579"/>
                </a:lnTo>
                <a:lnTo>
                  <a:pt x="533734" y="292051"/>
                </a:lnTo>
                <a:lnTo>
                  <a:pt x="554677" y="292051"/>
                </a:lnTo>
                <a:lnTo>
                  <a:pt x="559913" y="281579"/>
                </a:lnTo>
                <a:close/>
              </a:path>
              <a:path w="560070" h="344804">
                <a:moveTo>
                  <a:pt x="10471" y="0"/>
                </a:moveTo>
                <a:lnTo>
                  <a:pt x="0" y="0"/>
                </a:lnTo>
                <a:lnTo>
                  <a:pt x="0" y="177387"/>
                </a:lnTo>
                <a:lnTo>
                  <a:pt x="523262" y="177387"/>
                </a:lnTo>
                <a:lnTo>
                  <a:pt x="523262" y="172152"/>
                </a:lnTo>
                <a:lnTo>
                  <a:pt x="10471" y="172152"/>
                </a:lnTo>
                <a:lnTo>
                  <a:pt x="5235" y="166916"/>
                </a:lnTo>
                <a:lnTo>
                  <a:pt x="10471" y="166916"/>
                </a:lnTo>
                <a:lnTo>
                  <a:pt x="10471" y="0"/>
                </a:lnTo>
                <a:close/>
              </a:path>
              <a:path w="560070" h="344804">
                <a:moveTo>
                  <a:pt x="533734" y="166916"/>
                </a:moveTo>
                <a:lnTo>
                  <a:pt x="10471" y="166916"/>
                </a:lnTo>
                <a:lnTo>
                  <a:pt x="10471" y="172152"/>
                </a:lnTo>
                <a:lnTo>
                  <a:pt x="523262" y="172152"/>
                </a:lnTo>
                <a:lnTo>
                  <a:pt x="528498" y="177387"/>
                </a:lnTo>
                <a:lnTo>
                  <a:pt x="533734" y="177387"/>
                </a:lnTo>
                <a:lnTo>
                  <a:pt x="533734" y="166916"/>
                </a:lnTo>
                <a:close/>
              </a:path>
              <a:path w="560070" h="344804">
                <a:moveTo>
                  <a:pt x="10471" y="166916"/>
                </a:moveTo>
                <a:lnTo>
                  <a:pt x="5235" y="166916"/>
                </a:lnTo>
                <a:lnTo>
                  <a:pt x="10471" y="172152"/>
                </a:lnTo>
                <a:lnTo>
                  <a:pt x="10471" y="166916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913170" y="5730901"/>
            <a:ext cx="849954" cy="152806"/>
          </a:xfrm>
          <a:prstGeom prst="rect">
            <a:avLst/>
          </a:prstGeom>
        </p:spPr>
        <p:txBody>
          <a:bodyPr vert="horz" wrap="square" lIns="0" tIns="16009" rIns="0" bIns="0" rtlCol="0">
            <a:spAutoFit/>
          </a:bodyPr>
          <a:lstStyle/>
          <a:p>
            <a:pPr marL="7277" defTabSz="523951">
              <a:spcBef>
                <a:spcPts val="126"/>
              </a:spcBef>
            </a:pPr>
            <a:r>
              <a:rPr sz="888" spc="-20" dirty="0">
                <a:solidFill>
                  <a:srgbClr val="FFFFFF"/>
                </a:solidFill>
                <a:latin typeface="Lucida Sans"/>
                <a:cs typeface="Lucida Sans"/>
              </a:rPr>
              <a:t>berücksichtigen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557040" y="5738075"/>
            <a:ext cx="533405" cy="161223"/>
          </a:xfrm>
          <a:prstGeom prst="rect">
            <a:avLst/>
          </a:prstGeom>
        </p:spPr>
        <p:txBody>
          <a:bodyPr vert="horz" wrap="square" lIns="0" tIns="15646" rIns="0" bIns="0" rtlCol="0">
            <a:spAutoFit/>
          </a:bodyPr>
          <a:lstStyle/>
          <a:p>
            <a:pPr marL="7277" defTabSz="523951">
              <a:spcBef>
                <a:spcPts val="123"/>
              </a:spcBef>
            </a:pP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945" spc="-32" dirty="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leiten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537819" y="5738075"/>
            <a:ext cx="780095" cy="161223"/>
          </a:xfrm>
          <a:prstGeom prst="rect">
            <a:avLst/>
          </a:prstGeom>
        </p:spPr>
        <p:txBody>
          <a:bodyPr vert="horz" wrap="square" lIns="0" tIns="15646" rIns="0" bIns="0" rtlCol="0">
            <a:spAutoFit/>
          </a:bodyPr>
          <a:lstStyle/>
          <a:p>
            <a:pPr marL="7277" defTabSz="523951">
              <a:spcBef>
                <a:spcPts val="123"/>
              </a:spcBef>
            </a:pP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Aufgabe</a:t>
            </a:r>
            <a:r>
              <a:rPr sz="945" spc="-8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32" dirty="0">
                <a:solidFill>
                  <a:srgbClr val="FFFFFF"/>
                </a:solidFill>
                <a:latin typeface="Lucida Sans"/>
                <a:cs typeface="Lucida Sans"/>
              </a:rPr>
              <a:t>dazu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976312" y="5750161"/>
            <a:ext cx="516304" cy="152806"/>
          </a:xfrm>
          <a:prstGeom prst="rect">
            <a:avLst/>
          </a:prstGeom>
        </p:spPr>
        <p:txBody>
          <a:bodyPr vert="horz" wrap="square" lIns="0" tIns="16009" rIns="0" bIns="0" rtlCol="0">
            <a:spAutoFit/>
          </a:bodyPr>
          <a:lstStyle/>
          <a:p>
            <a:pPr marL="7277" defTabSz="523951">
              <a:spcBef>
                <a:spcPts val="126"/>
              </a:spcBef>
            </a:pPr>
            <a:r>
              <a:rPr sz="888" spc="-11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293956" y="5758538"/>
            <a:ext cx="849954" cy="152806"/>
          </a:xfrm>
          <a:prstGeom prst="rect">
            <a:avLst/>
          </a:prstGeom>
        </p:spPr>
        <p:txBody>
          <a:bodyPr vert="horz" wrap="square" lIns="0" tIns="16009" rIns="0" bIns="0" rtlCol="0">
            <a:spAutoFit/>
          </a:bodyPr>
          <a:lstStyle/>
          <a:p>
            <a:pPr marL="7277" defTabSz="523951">
              <a:spcBef>
                <a:spcPts val="126"/>
              </a:spcBef>
            </a:pPr>
            <a:r>
              <a:rPr sz="888" spc="-20" dirty="0">
                <a:solidFill>
                  <a:srgbClr val="FFFFFF"/>
                </a:solidFill>
                <a:latin typeface="Lucida Sans"/>
                <a:cs typeface="Lucida Sans"/>
              </a:rPr>
              <a:t>berücksichtigen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352598" y="5776380"/>
            <a:ext cx="552689" cy="161223"/>
          </a:xfrm>
          <a:prstGeom prst="rect">
            <a:avLst/>
          </a:prstGeom>
        </p:spPr>
        <p:txBody>
          <a:bodyPr vert="horz" wrap="square" lIns="0" tIns="15646" rIns="0" bIns="0" rtlCol="0">
            <a:spAutoFit/>
          </a:bodyPr>
          <a:lstStyle/>
          <a:p>
            <a:pPr marL="7277" defTabSz="523951">
              <a:spcBef>
                <a:spcPts val="123"/>
              </a:spcBef>
            </a:pP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Aufga</a:t>
            </a:r>
            <a:r>
              <a:rPr sz="945" spc="-37" dirty="0">
                <a:solidFill>
                  <a:srgbClr val="FFFFFF"/>
                </a:solidFill>
                <a:latin typeface="Lucida Sans"/>
                <a:cs typeface="Lucida Sans"/>
              </a:rPr>
              <a:t>b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32632" y="5848350"/>
            <a:ext cx="2051388" cy="396741"/>
          </a:xfrm>
          <a:prstGeom prst="rect">
            <a:avLst/>
          </a:prstGeom>
        </p:spPr>
        <p:txBody>
          <a:bodyPr vert="horz" wrap="square" lIns="0" tIns="14190" rIns="0" bIns="0" rtlCol="0">
            <a:spAutoFit/>
          </a:bodyPr>
          <a:lstStyle/>
          <a:p>
            <a:pPr marL="7277" marR="2911" defTabSz="523951">
              <a:lnSpc>
                <a:spcPct val="102400"/>
              </a:lnSpc>
              <a:spcBef>
                <a:spcPts val="112"/>
              </a:spcBef>
            </a:pPr>
            <a:r>
              <a:rPr sz="831" spc="-6" dirty="0">
                <a:solidFill>
                  <a:srgbClr val="FFFFFF"/>
                </a:solidFill>
                <a:latin typeface="Lucida Sans"/>
                <a:cs typeface="Lucida Sans"/>
              </a:rPr>
              <a:t>Dieses </a:t>
            </a:r>
            <a:r>
              <a:rPr sz="831" spc="14" dirty="0">
                <a:solidFill>
                  <a:srgbClr val="FFFFFF"/>
                </a:solidFill>
                <a:latin typeface="Lucida Sans"/>
                <a:cs typeface="Lucida Sans"/>
              </a:rPr>
              <a:t>Werk </a:t>
            </a:r>
            <a:r>
              <a:rPr sz="831" spc="-20" dirty="0">
                <a:solidFill>
                  <a:srgbClr val="FFFFFF"/>
                </a:solidFill>
                <a:latin typeface="Lucida Sans"/>
                <a:cs typeface="Lucida Sans"/>
              </a:rPr>
              <a:t>ist </a:t>
            </a:r>
            <a:r>
              <a:rPr sz="831" spc="-23" dirty="0">
                <a:solidFill>
                  <a:srgbClr val="FFFFFF"/>
                </a:solidFill>
                <a:latin typeface="Lucida Sans"/>
                <a:cs typeface="Lucida Sans"/>
              </a:rPr>
              <a:t>lizenziert </a:t>
            </a:r>
            <a:r>
              <a:rPr sz="831" spc="3" dirty="0">
                <a:solidFill>
                  <a:srgbClr val="FFFFFF"/>
                </a:solidFill>
                <a:latin typeface="Lucida Sans"/>
                <a:cs typeface="Lucida Sans"/>
              </a:rPr>
              <a:t>unter </a:t>
            </a:r>
            <a:r>
              <a:rPr sz="831" dirty="0">
                <a:solidFill>
                  <a:srgbClr val="FFFFFF"/>
                </a:solidFill>
                <a:latin typeface="Lucida Sans"/>
                <a:cs typeface="Lucida Sans"/>
              </a:rPr>
              <a:t>einer  </a:t>
            </a:r>
            <a:r>
              <a:rPr sz="831" u="sng" spc="-6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Creative </a:t>
            </a:r>
            <a:r>
              <a:rPr sz="831" u="sng" spc="-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Commons </a:t>
            </a:r>
            <a:r>
              <a:rPr sz="831" u="sng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Namensnennung</a:t>
            </a:r>
            <a:r>
              <a:rPr sz="831" u="sng" spc="-140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831" u="sng" spc="-40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4.0 </a:t>
            </a:r>
            <a:r>
              <a:rPr sz="831" spc="-40" dirty="0">
                <a:solidFill>
                  <a:srgbClr val="0761C7"/>
                </a:solidFill>
                <a:latin typeface="Lucida Sans"/>
                <a:cs typeface="Lucida Sans"/>
              </a:rPr>
              <a:t> </a:t>
            </a:r>
            <a:r>
              <a:rPr sz="831" u="sng" spc="-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International</a:t>
            </a:r>
            <a:r>
              <a:rPr sz="831" u="sng" spc="-52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831" u="sng" spc="-32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Lizenz</a:t>
            </a:r>
            <a:r>
              <a:rPr sz="831" spc="-32" dirty="0">
                <a:solidFill>
                  <a:srgbClr val="FFFFFF"/>
                </a:solidFill>
                <a:latin typeface="Lucida Sans"/>
                <a:cs typeface="Lucida Sans"/>
              </a:rPr>
              <a:t>.</a:t>
            </a:r>
            <a:endParaRPr sz="831">
              <a:solidFill>
                <a:prstClr val="black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2632" y="652908"/>
            <a:ext cx="3875370" cy="1610527"/>
          </a:xfrm>
          <a:prstGeom prst="rect">
            <a:avLst/>
          </a:prstGeom>
        </p:spPr>
        <p:txBody>
          <a:bodyPr vert="horz" wrap="square" lIns="0" tIns="70951" rIns="0" bIns="0" rtlCol="0">
            <a:spAutoFit/>
          </a:bodyPr>
          <a:lstStyle/>
          <a:p>
            <a:pPr marL="7277" marR="2911">
              <a:lnSpc>
                <a:spcPts val="4034"/>
              </a:lnSpc>
              <a:spcBef>
                <a:spcPts val="559"/>
              </a:spcBef>
            </a:pPr>
            <a:r>
              <a:rPr sz="3724" spc="-72" dirty="0"/>
              <a:t>Entscheidungs-  </a:t>
            </a:r>
            <a:r>
              <a:rPr sz="3724" spc="-60" dirty="0"/>
              <a:t>modell </a:t>
            </a:r>
            <a:r>
              <a:rPr sz="3724" spc="23" dirty="0"/>
              <a:t>„Prüfen</a:t>
            </a:r>
            <a:r>
              <a:rPr sz="3724" spc="-393" dirty="0"/>
              <a:t> </a:t>
            </a:r>
            <a:r>
              <a:rPr sz="3724" spc="-77" dirty="0"/>
              <a:t>in  </a:t>
            </a:r>
            <a:r>
              <a:rPr sz="3724" spc="-29" dirty="0"/>
              <a:t>einer </a:t>
            </a:r>
            <a:r>
              <a:rPr sz="3724" spc="17" dirty="0"/>
              <a:t>Welt </a:t>
            </a:r>
            <a:r>
              <a:rPr sz="3724" spc="-74" dirty="0"/>
              <a:t>mit</a:t>
            </a:r>
            <a:r>
              <a:rPr sz="3724" spc="-636" dirty="0"/>
              <a:t> </a:t>
            </a:r>
            <a:r>
              <a:rPr sz="3724" spc="-89" dirty="0"/>
              <a:t>KI“</a:t>
            </a:r>
            <a:endParaRPr sz="3724" dirty="0"/>
          </a:p>
        </p:txBody>
      </p:sp>
      <p:sp>
        <p:nvSpPr>
          <p:cNvPr id="3" name="object 3"/>
          <p:cNvSpPr/>
          <p:nvPr/>
        </p:nvSpPr>
        <p:spPr>
          <a:xfrm>
            <a:off x="6667102" y="613450"/>
            <a:ext cx="1929862" cy="341292"/>
          </a:xfrm>
          <a:custGeom>
            <a:avLst/>
            <a:gdLst/>
            <a:ahLst/>
            <a:cxnLst/>
            <a:rect l="l" t="t" r="r" b="b"/>
            <a:pathLst>
              <a:path w="3368040" h="595630">
                <a:moveTo>
                  <a:pt x="2825849" y="0"/>
                </a:moveTo>
                <a:lnTo>
                  <a:pt x="541797" y="0"/>
                </a:lnTo>
                <a:lnTo>
                  <a:pt x="482753" y="1747"/>
                </a:lnTo>
                <a:lnTo>
                  <a:pt x="425554" y="6867"/>
                </a:lnTo>
                <a:lnTo>
                  <a:pt x="370528" y="15179"/>
                </a:lnTo>
                <a:lnTo>
                  <a:pt x="318006" y="26501"/>
                </a:lnTo>
                <a:lnTo>
                  <a:pt x="268319" y="40652"/>
                </a:lnTo>
                <a:lnTo>
                  <a:pt x="221797" y="57451"/>
                </a:lnTo>
                <a:lnTo>
                  <a:pt x="178769" y="76714"/>
                </a:lnTo>
                <a:lnTo>
                  <a:pt x="139567" y="98263"/>
                </a:lnTo>
                <a:lnTo>
                  <a:pt x="104521" y="121913"/>
                </a:lnTo>
                <a:lnTo>
                  <a:pt x="73960" y="147485"/>
                </a:lnTo>
                <a:lnTo>
                  <a:pt x="27616" y="203667"/>
                </a:lnTo>
                <a:lnTo>
                  <a:pt x="3178" y="265355"/>
                </a:lnTo>
                <a:lnTo>
                  <a:pt x="0" y="297810"/>
                </a:lnTo>
                <a:lnTo>
                  <a:pt x="3178" y="330265"/>
                </a:lnTo>
                <a:lnTo>
                  <a:pt x="27616" y="391953"/>
                </a:lnTo>
                <a:lnTo>
                  <a:pt x="73960" y="448135"/>
                </a:lnTo>
                <a:lnTo>
                  <a:pt x="104521" y="473707"/>
                </a:lnTo>
                <a:lnTo>
                  <a:pt x="139567" y="497358"/>
                </a:lnTo>
                <a:lnTo>
                  <a:pt x="178769" y="518906"/>
                </a:lnTo>
                <a:lnTo>
                  <a:pt x="221797" y="538170"/>
                </a:lnTo>
                <a:lnTo>
                  <a:pt x="268319" y="554968"/>
                </a:lnTo>
                <a:lnTo>
                  <a:pt x="318006" y="569119"/>
                </a:lnTo>
                <a:lnTo>
                  <a:pt x="370528" y="580441"/>
                </a:lnTo>
                <a:lnTo>
                  <a:pt x="425554" y="588753"/>
                </a:lnTo>
                <a:lnTo>
                  <a:pt x="482753" y="593874"/>
                </a:lnTo>
                <a:lnTo>
                  <a:pt x="541797" y="595621"/>
                </a:lnTo>
                <a:lnTo>
                  <a:pt x="2825849" y="595621"/>
                </a:lnTo>
                <a:lnTo>
                  <a:pt x="2884893" y="593874"/>
                </a:lnTo>
                <a:lnTo>
                  <a:pt x="2942093" y="588753"/>
                </a:lnTo>
                <a:lnTo>
                  <a:pt x="2997119" y="580441"/>
                </a:lnTo>
                <a:lnTo>
                  <a:pt x="3049640" y="569119"/>
                </a:lnTo>
                <a:lnTo>
                  <a:pt x="3099327" y="554968"/>
                </a:lnTo>
                <a:lnTo>
                  <a:pt x="3145850" y="538170"/>
                </a:lnTo>
                <a:lnTo>
                  <a:pt x="3188877" y="518906"/>
                </a:lnTo>
                <a:lnTo>
                  <a:pt x="3228079" y="497358"/>
                </a:lnTo>
                <a:lnTo>
                  <a:pt x="3263126" y="473707"/>
                </a:lnTo>
                <a:lnTo>
                  <a:pt x="3293687" y="448135"/>
                </a:lnTo>
                <a:lnTo>
                  <a:pt x="3340030" y="391953"/>
                </a:lnTo>
                <a:lnTo>
                  <a:pt x="3364468" y="330265"/>
                </a:lnTo>
                <a:lnTo>
                  <a:pt x="3367647" y="297810"/>
                </a:lnTo>
                <a:lnTo>
                  <a:pt x="3364468" y="265355"/>
                </a:lnTo>
                <a:lnTo>
                  <a:pt x="3340030" y="203667"/>
                </a:lnTo>
                <a:lnTo>
                  <a:pt x="3293687" y="147485"/>
                </a:lnTo>
                <a:lnTo>
                  <a:pt x="3263126" y="121913"/>
                </a:lnTo>
                <a:lnTo>
                  <a:pt x="3228079" y="98263"/>
                </a:lnTo>
                <a:lnTo>
                  <a:pt x="3188877" y="76714"/>
                </a:lnTo>
                <a:lnTo>
                  <a:pt x="3145850" y="57451"/>
                </a:lnTo>
                <a:lnTo>
                  <a:pt x="3099327" y="40652"/>
                </a:lnTo>
                <a:lnTo>
                  <a:pt x="3049640" y="26501"/>
                </a:lnTo>
                <a:lnTo>
                  <a:pt x="2997119" y="15179"/>
                </a:lnTo>
                <a:lnTo>
                  <a:pt x="2942093" y="6867"/>
                </a:lnTo>
                <a:lnTo>
                  <a:pt x="2884893" y="1747"/>
                </a:lnTo>
                <a:lnTo>
                  <a:pt x="2825849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7101" y="613450"/>
            <a:ext cx="1929862" cy="341292"/>
          </a:xfrm>
          <a:custGeom>
            <a:avLst/>
            <a:gdLst/>
            <a:ahLst/>
            <a:cxnLst/>
            <a:rect l="l" t="t" r="r" b="b"/>
            <a:pathLst>
              <a:path w="3368040" h="595630">
                <a:moveTo>
                  <a:pt x="541797" y="0"/>
                </a:moveTo>
                <a:lnTo>
                  <a:pt x="2825849" y="0"/>
                </a:lnTo>
                <a:lnTo>
                  <a:pt x="2884893" y="1747"/>
                </a:lnTo>
                <a:lnTo>
                  <a:pt x="2942093" y="6867"/>
                </a:lnTo>
                <a:lnTo>
                  <a:pt x="2997118" y="15179"/>
                </a:lnTo>
                <a:lnTo>
                  <a:pt x="3049640" y="26501"/>
                </a:lnTo>
                <a:lnTo>
                  <a:pt x="3099327" y="40652"/>
                </a:lnTo>
                <a:lnTo>
                  <a:pt x="3145850" y="57451"/>
                </a:lnTo>
                <a:lnTo>
                  <a:pt x="3188877" y="76714"/>
                </a:lnTo>
                <a:lnTo>
                  <a:pt x="3228079" y="98263"/>
                </a:lnTo>
                <a:lnTo>
                  <a:pt x="3263126" y="121913"/>
                </a:lnTo>
                <a:lnTo>
                  <a:pt x="3293687" y="147485"/>
                </a:lnTo>
                <a:lnTo>
                  <a:pt x="3340030" y="203667"/>
                </a:lnTo>
                <a:lnTo>
                  <a:pt x="3364468" y="265355"/>
                </a:lnTo>
                <a:lnTo>
                  <a:pt x="3367647" y="297810"/>
                </a:lnTo>
                <a:lnTo>
                  <a:pt x="3364468" y="330265"/>
                </a:lnTo>
                <a:lnTo>
                  <a:pt x="3340030" y="391953"/>
                </a:lnTo>
                <a:lnTo>
                  <a:pt x="3293687" y="448135"/>
                </a:lnTo>
                <a:lnTo>
                  <a:pt x="3263126" y="473707"/>
                </a:lnTo>
                <a:lnTo>
                  <a:pt x="3228079" y="497358"/>
                </a:lnTo>
                <a:lnTo>
                  <a:pt x="3188877" y="518906"/>
                </a:lnTo>
                <a:lnTo>
                  <a:pt x="3145850" y="538170"/>
                </a:lnTo>
                <a:lnTo>
                  <a:pt x="3099327" y="554968"/>
                </a:lnTo>
                <a:lnTo>
                  <a:pt x="3049640" y="569119"/>
                </a:lnTo>
                <a:lnTo>
                  <a:pt x="2997118" y="580441"/>
                </a:lnTo>
                <a:lnTo>
                  <a:pt x="2942093" y="588753"/>
                </a:lnTo>
                <a:lnTo>
                  <a:pt x="2884893" y="593874"/>
                </a:lnTo>
                <a:lnTo>
                  <a:pt x="2825849" y="595621"/>
                </a:lnTo>
                <a:lnTo>
                  <a:pt x="541797" y="595621"/>
                </a:lnTo>
                <a:lnTo>
                  <a:pt x="482753" y="593874"/>
                </a:lnTo>
                <a:lnTo>
                  <a:pt x="425554" y="588753"/>
                </a:lnTo>
                <a:lnTo>
                  <a:pt x="370528" y="580441"/>
                </a:lnTo>
                <a:lnTo>
                  <a:pt x="318006" y="569119"/>
                </a:lnTo>
                <a:lnTo>
                  <a:pt x="268319" y="554968"/>
                </a:lnTo>
                <a:lnTo>
                  <a:pt x="221797" y="538170"/>
                </a:lnTo>
                <a:lnTo>
                  <a:pt x="178769" y="518906"/>
                </a:lnTo>
                <a:lnTo>
                  <a:pt x="139567" y="497358"/>
                </a:lnTo>
                <a:lnTo>
                  <a:pt x="104521" y="473707"/>
                </a:lnTo>
                <a:lnTo>
                  <a:pt x="73960" y="448135"/>
                </a:lnTo>
                <a:lnTo>
                  <a:pt x="27616" y="391953"/>
                </a:lnTo>
                <a:lnTo>
                  <a:pt x="3178" y="330265"/>
                </a:lnTo>
                <a:lnTo>
                  <a:pt x="0" y="297810"/>
                </a:lnTo>
                <a:lnTo>
                  <a:pt x="3178" y="265355"/>
                </a:lnTo>
                <a:lnTo>
                  <a:pt x="27616" y="203667"/>
                </a:lnTo>
                <a:lnTo>
                  <a:pt x="73960" y="147485"/>
                </a:lnTo>
                <a:lnTo>
                  <a:pt x="104521" y="121913"/>
                </a:lnTo>
                <a:lnTo>
                  <a:pt x="139567" y="98263"/>
                </a:lnTo>
                <a:lnTo>
                  <a:pt x="178769" y="76714"/>
                </a:lnTo>
                <a:lnTo>
                  <a:pt x="221797" y="57451"/>
                </a:lnTo>
                <a:lnTo>
                  <a:pt x="268319" y="40652"/>
                </a:lnTo>
                <a:lnTo>
                  <a:pt x="318006" y="26501"/>
                </a:lnTo>
                <a:lnTo>
                  <a:pt x="370528" y="15179"/>
                </a:lnTo>
                <a:lnTo>
                  <a:pt x="425554" y="6867"/>
                </a:lnTo>
                <a:lnTo>
                  <a:pt x="482753" y="1747"/>
                </a:lnTo>
                <a:lnTo>
                  <a:pt x="541797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8740" y="678152"/>
            <a:ext cx="346749" cy="188902"/>
          </a:xfrm>
          <a:prstGeom prst="rect">
            <a:avLst/>
          </a:prstGeom>
        </p:spPr>
        <p:txBody>
          <a:bodyPr vert="horz" wrap="square" lIns="0" tIns="8005" rIns="0" bIns="0" rtlCol="0">
            <a:spAutoFit/>
          </a:bodyPr>
          <a:lstStyle/>
          <a:p>
            <a:pPr marL="7277" defTabSz="523951">
              <a:spcBef>
                <a:spcPts val="63"/>
              </a:spcBef>
            </a:pPr>
            <a:r>
              <a:rPr sz="1175" spc="-6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175" spc="-11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175" spc="-9" dirty="0">
                <a:solidFill>
                  <a:srgbClr val="FFFFFF"/>
                </a:solidFill>
                <a:latin typeface="Lucida Sans"/>
                <a:cs typeface="Lucida Sans"/>
              </a:rPr>
              <a:t>art</a:t>
            </a:r>
            <a:endParaRPr sz="117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87180" y="1188022"/>
            <a:ext cx="2089592" cy="1566376"/>
          </a:xfrm>
          <a:custGeom>
            <a:avLst/>
            <a:gdLst/>
            <a:ahLst/>
            <a:cxnLst/>
            <a:rect l="l" t="t" r="r" b="b"/>
            <a:pathLst>
              <a:path w="3646805" h="2733675">
                <a:moveTo>
                  <a:pt x="1823304" y="0"/>
                </a:moveTo>
                <a:lnTo>
                  <a:pt x="0" y="1366536"/>
                </a:lnTo>
                <a:lnTo>
                  <a:pt x="1823304" y="2733072"/>
                </a:lnTo>
                <a:lnTo>
                  <a:pt x="3646609" y="1366536"/>
                </a:lnTo>
                <a:lnTo>
                  <a:pt x="1823304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87180" y="1188022"/>
            <a:ext cx="2089592" cy="1566376"/>
          </a:xfrm>
          <a:custGeom>
            <a:avLst/>
            <a:gdLst/>
            <a:ahLst/>
            <a:cxnLst/>
            <a:rect l="l" t="t" r="r" b="b"/>
            <a:pathLst>
              <a:path w="3646805" h="2733675">
                <a:moveTo>
                  <a:pt x="0" y="1366535"/>
                </a:moveTo>
                <a:lnTo>
                  <a:pt x="1823304" y="0"/>
                </a:lnTo>
                <a:lnTo>
                  <a:pt x="3646609" y="1366535"/>
                </a:lnTo>
                <a:lnTo>
                  <a:pt x="1823304" y="2733071"/>
                </a:lnTo>
                <a:lnTo>
                  <a:pt x="0" y="1366535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1936" y="1595173"/>
            <a:ext cx="800835" cy="724951"/>
          </a:xfrm>
          <a:prstGeom prst="rect">
            <a:avLst/>
          </a:prstGeom>
        </p:spPr>
        <p:txBody>
          <a:bodyPr vert="horz" wrap="square" lIns="0" tIns="6549" rIns="0" bIns="0" rtlCol="0">
            <a:spAutoFit/>
          </a:bodyPr>
          <a:lstStyle/>
          <a:p>
            <a:pPr marL="6913" marR="2911" algn="ctr" defTabSz="523951">
              <a:lnSpc>
                <a:spcPct val="100600"/>
              </a:lnSpc>
              <a:spcBef>
                <a:spcPts val="52"/>
              </a:spcBef>
            </a:pPr>
            <a:r>
              <a:rPr sz="1175" spc="-14" dirty="0">
                <a:solidFill>
                  <a:srgbClr val="FFFFFF"/>
                </a:solidFill>
                <a:latin typeface="Lucida Sans"/>
                <a:cs typeface="Lucida Sans"/>
              </a:rPr>
              <a:t>Kann </a:t>
            </a:r>
            <a:r>
              <a:rPr sz="1175" spc="-26" dirty="0">
                <a:solidFill>
                  <a:srgbClr val="FFFFFF"/>
                </a:solidFill>
                <a:latin typeface="Lucida Sans"/>
                <a:cs typeface="Lucida Sans"/>
              </a:rPr>
              <a:t>KI</a:t>
            </a:r>
            <a:r>
              <a:rPr sz="1175" spc="-1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75" spc="-17" dirty="0">
                <a:solidFill>
                  <a:srgbClr val="FFFFFF"/>
                </a:solidFill>
                <a:latin typeface="Lucida Sans"/>
                <a:cs typeface="Lucida Sans"/>
              </a:rPr>
              <a:t>bei  </a:t>
            </a:r>
            <a:r>
              <a:rPr sz="1175" spc="-14" dirty="0">
                <a:solidFill>
                  <a:srgbClr val="FFFFFF"/>
                </a:solidFill>
                <a:latin typeface="Lucida Sans"/>
                <a:cs typeface="Lucida Sans"/>
              </a:rPr>
              <a:t>dieser  </a:t>
            </a:r>
            <a:r>
              <a:rPr sz="1175" spc="-29" dirty="0">
                <a:solidFill>
                  <a:srgbClr val="FFFFFF"/>
                </a:solidFill>
                <a:latin typeface="Lucida Sans"/>
                <a:cs typeface="Lucida Sans"/>
              </a:rPr>
              <a:t>Leistung  </a:t>
            </a:r>
            <a:r>
              <a:rPr sz="1175" spc="-9" dirty="0">
                <a:solidFill>
                  <a:srgbClr val="FFFFFF"/>
                </a:solidFill>
                <a:latin typeface="Lucida Sans"/>
                <a:cs typeface="Lucida Sans"/>
              </a:rPr>
              <a:t>helfen?</a:t>
            </a:r>
            <a:endParaRPr sz="117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06017" y="2424286"/>
            <a:ext cx="1574744" cy="458815"/>
          </a:xfrm>
          <a:custGeom>
            <a:avLst/>
            <a:gdLst/>
            <a:ahLst/>
            <a:cxnLst/>
            <a:rect l="l" t="t" r="r" b="b"/>
            <a:pathLst>
              <a:path w="2748280" h="800735">
                <a:moveTo>
                  <a:pt x="2306042" y="0"/>
                </a:moveTo>
                <a:lnTo>
                  <a:pt x="442108" y="0"/>
                </a:lnTo>
                <a:lnTo>
                  <a:pt x="390544" y="2692"/>
                </a:lnTo>
                <a:lnTo>
                  <a:pt x="340728" y="10569"/>
                </a:lnTo>
                <a:lnTo>
                  <a:pt x="292992" y="23330"/>
                </a:lnTo>
                <a:lnTo>
                  <a:pt x="247668" y="40675"/>
                </a:lnTo>
                <a:lnTo>
                  <a:pt x="205087" y="62305"/>
                </a:lnTo>
                <a:lnTo>
                  <a:pt x="165581" y="87918"/>
                </a:lnTo>
                <a:lnTo>
                  <a:pt x="129480" y="117215"/>
                </a:lnTo>
                <a:lnTo>
                  <a:pt x="97117" y="149896"/>
                </a:lnTo>
                <a:lnTo>
                  <a:pt x="68824" y="185660"/>
                </a:lnTo>
                <a:lnTo>
                  <a:pt x="44931" y="224206"/>
                </a:lnTo>
                <a:lnTo>
                  <a:pt x="25771" y="265236"/>
                </a:lnTo>
                <a:lnTo>
                  <a:pt x="11675" y="308449"/>
                </a:lnTo>
                <a:lnTo>
                  <a:pt x="2974" y="353544"/>
                </a:lnTo>
                <a:lnTo>
                  <a:pt x="0" y="400222"/>
                </a:lnTo>
                <a:lnTo>
                  <a:pt x="2974" y="446899"/>
                </a:lnTo>
                <a:lnTo>
                  <a:pt x="11675" y="491995"/>
                </a:lnTo>
                <a:lnTo>
                  <a:pt x="25771" y="535207"/>
                </a:lnTo>
                <a:lnTo>
                  <a:pt x="44931" y="576237"/>
                </a:lnTo>
                <a:lnTo>
                  <a:pt x="68824" y="614784"/>
                </a:lnTo>
                <a:lnTo>
                  <a:pt x="97117" y="650548"/>
                </a:lnTo>
                <a:lnTo>
                  <a:pt x="129480" y="683228"/>
                </a:lnTo>
                <a:lnTo>
                  <a:pt x="165581" y="712525"/>
                </a:lnTo>
                <a:lnTo>
                  <a:pt x="205087" y="738139"/>
                </a:lnTo>
                <a:lnTo>
                  <a:pt x="247668" y="759768"/>
                </a:lnTo>
                <a:lnTo>
                  <a:pt x="292992" y="777114"/>
                </a:lnTo>
                <a:lnTo>
                  <a:pt x="340728" y="789875"/>
                </a:lnTo>
                <a:lnTo>
                  <a:pt x="390544" y="797752"/>
                </a:lnTo>
                <a:lnTo>
                  <a:pt x="442108" y="800444"/>
                </a:lnTo>
                <a:lnTo>
                  <a:pt x="2306042" y="800444"/>
                </a:lnTo>
                <a:lnTo>
                  <a:pt x="2357606" y="797752"/>
                </a:lnTo>
                <a:lnTo>
                  <a:pt x="2407422" y="789875"/>
                </a:lnTo>
                <a:lnTo>
                  <a:pt x="2455158" y="777114"/>
                </a:lnTo>
                <a:lnTo>
                  <a:pt x="2500482" y="759768"/>
                </a:lnTo>
                <a:lnTo>
                  <a:pt x="2543063" y="738139"/>
                </a:lnTo>
                <a:lnTo>
                  <a:pt x="2582570" y="712525"/>
                </a:lnTo>
                <a:lnTo>
                  <a:pt x="2618670" y="683228"/>
                </a:lnTo>
                <a:lnTo>
                  <a:pt x="2651033" y="650548"/>
                </a:lnTo>
                <a:lnTo>
                  <a:pt x="2679326" y="614784"/>
                </a:lnTo>
                <a:lnTo>
                  <a:pt x="2703219" y="576237"/>
                </a:lnTo>
                <a:lnTo>
                  <a:pt x="2722379" y="535207"/>
                </a:lnTo>
                <a:lnTo>
                  <a:pt x="2736476" y="491995"/>
                </a:lnTo>
                <a:lnTo>
                  <a:pt x="2745177" y="446899"/>
                </a:lnTo>
                <a:lnTo>
                  <a:pt x="2748151" y="400222"/>
                </a:lnTo>
                <a:lnTo>
                  <a:pt x="2745177" y="353544"/>
                </a:lnTo>
                <a:lnTo>
                  <a:pt x="2736476" y="308449"/>
                </a:lnTo>
                <a:lnTo>
                  <a:pt x="2722379" y="265236"/>
                </a:lnTo>
                <a:lnTo>
                  <a:pt x="2703219" y="224206"/>
                </a:lnTo>
                <a:lnTo>
                  <a:pt x="2679326" y="185660"/>
                </a:lnTo>
                <a:lnTo>
                  <a:pt x="2651033" y="149896"/>
                </a:lnTo>
                <a:lnTo>
                  <a:pt x="2618670" y="117215"/>
                </a:lnTo>
                <a:lnTo>
                  <a:pt x="2582570" y="87918"/>
                </a:lnTo>
                <a:lnTo>
                  <a:pt x="2543063" y="62305"/>
                </a:lnTo>
                <a:lnTo>
                  <a:pt x="2500482" y="40675"/>
                </a:lnTo>
                <a:lnTo>
                  <a:pt x="2455158" y="23330"/>
                </a:lnTo>
                <a:lnTo>
                  <a:pt x="2407422" y="10569"/>
                </a:lnTo>
                <a:lnTo>
                  <a:pt x="2357606" y="2692"/>
                </a:lnTo>
                <a:lnTo>
                  <a:pt x="230604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06017" y="2424286"/>
            <a:ext cx="1574744" cy="458815"/>
          </a:xfrm>
          <a:custGeom>
            <a:avLst/>
            <a:gdLst/>
            <a:ahLst/>
            <a:cxnLst/>
            <a:rect l="l" t="t" r="r" b="b"/>
            <a:pathLst>
              <a:path w="2748280" h="800735">
                <a:moveTo>
                  <a:pt x="442108" y="0"/>
                </a:moveTo>
                <a:lnTo>
                  <a:pt x="2306042" y="0"/>
                </a:lnTo>
                <a:lnTo>
                  <a:pt x="2357606" y="2692"/>
                </a:lnTo>
                <a:lnTo>
                  <a:pt x="2407422" y="10569"/>
                </a:lnTo>
                <a:lnTo>
                  <a:pt x="2455158" y="23330"/>
                </a:lnTo>
                <a:lnTo>
                  <a:pt x="2500482" y="40675"/>
                </a:lnTo>
                <a:lnTo>
                  <a:pt x="2543063" y="62305"/>
                </a:lnTo>
                <a:lnTo>
                  <a:pt x="2582569" y="87918"/>
                </a:lnTo>
                <a:lnTo>
                  <a:pt x="2618670" y="117215"/>
                </a:lnTo>
                <a:lnTo>
                  <a:pt x="2651033" y="149896"/>
                </a:lnTo>
                <a:lnTo>
                  <a:pt x="2679326" y="185660"/>
                </a:lnTo>
                <a:lnTo>
                  <a:pt x="2703219" y="224206"/>
                </a:lnTo>
                <a:lnTo>
                  <a:pt x="2722379" y="265236"/>
                </a:lnTo>
                <a:lnTo>
                  <a:pt x="2736475" y="308449"/>
                </a:lnTo>
                <a:lnTo>
                  <a:pt x="2745176" y="353544"/>
                </a:lnTo>
                <a:lnTo>
                  <a:pt x="2748150" y="400222"/>
                </a:lnTo>
                <a:lnTo>
                  <a:pt x="2745176" y="446899"/>
                </a:lnTo>
                <a:lnTo>
                  <a:pt x="2736475" y="491995"/>
                </a:lnTo>
                <a:lnTo>
                  <a:pt x="2722379" y="535207"/>
                </a:lnTo>
                <a:lnTo>
                  <a:pt x="2703219" y="576237"/>
                </a:lnTo>
                <a:lnTo>
                  <a:pt x="2679326" y="614784"/>
                </a:lnTo>
                <a:lnTo>
                  <a:pt x="2651033" y="650548"/>
                </a:lnTo>
                <a:lnTo>
                  <a:pt x="2618670" y="683228"/>
                </a:lnTo>
                <a:lnTo>
                  <a:pt x="2582569" y="712525"/>
                </a:lnTo>
                <a:lnTo>
                  <a:pt x="2543063" y="738139"/>
                </a:lnTo>
                <a:lnTo>
                  <a:pt x="2500482" y="759768"/>
                </a:lnTo>
                <a:lnTo>
                  <a:pt x="2455158" y="777114"/>
                </a:lnTo>
                <a:lnTo>
                  <a:pt x="2407422" y="789875"/>
                </a:lnTo>
                <a:lnTo>
                  <a:pt x="2357606" y="797752"/>
                </a:lnTo>
                <a:lnTo>
                  <a:pt x="2306042" y="800444"/>
                </a:lnTo>
                <a:lnTo>
                  <a:pt x="442108" y="800444"/>
                </a:lnTo>
                <a:lnTo>
                  <a:pt x="390544" y="797752"/>
                </a:lnTo>
                <a:lnTo>
                  <a:pt x="340728" y="789875"/>
                </a:lnTo>
                <a:lnTo>
                  <a:pt x="292992" y="777114"/>
                </a:lnTo>
                <a:lnTo>
                  <a:pt x="247668" y="759768"/>
                </a:lnTo>
                <a:lnTo>
                  <a:pt x="205087" y="738139"/>
                </a:lnTo>
                <a:lnTo>
                  <a:pt x="165580" y="712525"/>
                </a:lnTo>
                <a:lnTo>
                  <a:pt x="129480" y="683228"/>
                </a:lnTo>
                <a:lnTo>
                  <a:pt x="97117" y="650548"/>
                </a:lnTo>
                <a:lnTo>
                  <a:pt x="68824" y="614784"/>
                </a:lnTo>
                <a:lnTo>
                  <a:pt x="44931" y="576237"/>
                </a:lnTo>
                <a:lnTo>
                  <a:pt x="25771" y="535207"/>
                </a:lnTo>
                <a:lnTo>
                  <a:pt x="11675" y="491995"/>
                </a:lnTo>
                <a:lnTo>
                  <a:pt x="2974" y="446899"/>
                </a:lnTo>
                <a:lnTo>
                  <a:pt x="0" y="400222"/>
                </a:lnTo>
                <a:lnTo>
                  <a:pt x="2974" y="353544"/>
                </a:lnTo>
                <a:lnTo>
                  <a:pt x="11675" y="308449"/>
                </a:lnTo>
                <a:lnTo>
                  <a:pt x="25771" y="265236"/>
                </a:lnTo>
                <a:lnTo>
                  <a:pt x="44931" y="224206"/>
                </a:lnTo>
                <a:lnTo>
                  <a:pt x="68824" y="185660"/>
                </a:lnTo>
                <a:lnTo>
                  <a:pt x="97117" y="149896"/>
                </a:lnTo>
                <a:lnTo>
                  <a:pt x="129480" y="117215"/>
                </a:lnTo>
                <a:lnTo>
                  <a:pt x="165580" y="87918"/>
                </a:lnTo>
                <a:lnTo>
                  <a:pt x="205087" y="62305"/>
                </a:lnTo>
                <a:lnTo>
                  <a:pt x="247668" y="40675"/>
                </a:lnTo>
                <a:lnTo>
                  <a:pt x="292992" y="23330"/>
                </a:lnTo>
                <a:lnTo>
                  <a:pt x="340728" y="10569"/>
                </a:lnTo>
                <a:lnTo>
                  <a:pt x="390544" y="2692"/>
                </a:lnTo>
                <a:lnTo>
                  <a:pt x="44210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23264" y="2567612"/>
            <a:ext cx="1141399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1" dirty="0">
                <a:solidFill>
                  <a:srgbClr val="FFFFFF"/>
                </a:solidFill>
                <a:latin typeface="Lucida Sans"/>
                <a:cs typeface="Lucida Sans"/>
              </a:rPr>
              <a:t>Prüfen, </a:t>
            </a:r>
            <a:r>
              <a:rPr sz="945" spc="-9" dirty="0">
                <a:solidFill>
                  <a:srgbClr val="FFFFFF"/>
                </a:solidFill>
                <a:latin typeface="Lucida Sans"/>
                <a:cs typeface="Lucida Sans"/>
              </a:rPr>
              <a:t>wie 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man</a:t>
            </a:r>
            <a:r>
              <a:rPr sz="945" spc="-18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will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95949" y="2411326"/>
            <a:ext cx="2089592" cy="1567104"/>
          </a:xfrm>
          <a:custGeom>
            <a:avLst/>
            <a:gdLst/>
            <a:ahLst/>
            <a:cxnLst/>
            <a:rect l="l" t="t" r="r" b="b"/>
            <a:pathLst>
              <a:path w="3646804" h="2734945">
                <a:moveTo>
                  <a:pt x="1823304" y="0"/>
                </a:moveTo>
                <a:lnTo>
                  <a:pt x="0" y="1367164"/>
                </a:lnTo>
                <a:lnTo>
                  <a:pt x="1823304" y="2734328"/>
                </a:lnTo>
                <a:lnTo>
                  <a:pt x="3646609" y="1367164"/>
                </a:lnTo>
                <a:lnTo>
                  <a:pt x="1823304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95949" y="2411326"/>
            <a:ext cx="2089592" cy="1567104"/>
          </a:xfrm>
          <a:custGeom>
            <a:avLst/>
            <a:gdLst/>
            <a:ahLst/>
            <a:cxnLst/>
            <a:rect l="l" t="t" r="r" b="b"/>
            <a:pathLst>
              <a:path w="3646804" h="2734945">
                <a:moveTo>
                  <a:pt x="0" y="1367164"/>
                </a:moveTo>
                <a:lnTo>
                  <a:pt x="1823304" y="0"/>
                </a:lnTo>
                <a:lnTo>
                  <a:pt x="3646609" y="1367164"/>
                </a:lnTo>
                <a:lnTo>
                  <a:pt x="1823304" y="2734328"/>
                </a:lnTo>
                <a:lnTo>
                  <a:pt x="0" y="1367164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0363" y="2820517"/>
            <a:ext cx="960929" cy="734470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marR="2911" algn="ctr" defTabSz="523951">
              <a:spcBef>
                <a:spcPts val="57"/>
              </a:spcBef>
            </a:pPr>
            <a:r>
              <a:rPr sz="945" spc="3" dirty="0">
                <a:solidFill>
                  <a:srgbClr val="FFFFFF"/>
                </a:solidFill>
                <a:latin typeface="Lucida Sans"/>
                <a:cs typeface="Lucida Sans"/>
              </a:rPr>
              <a:t>Wird</a:t>
            </a:r>
            <a:r>
              <a:rPr sz="945" spc="-9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Kompetenz  </a:t>
            </a: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geprüft, </a:t>
            </a:r>
            <a:r>
              <a:rPr sz="945" spc="-17" dirty="0">
                <a:solidFill>
                  <a:srgbClr val="FFFFFF"/>
                </a:solidFill>
                <a:latin typeface="Lucida Sans"/>
                <a:cs typeface="Lucida Sans"/>
              </a:rPr>
              <a:t>die</a:t>
            </a:r>
            <a:r>
              <a:rPr sz="945" spc="-12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auch  </a:t>
            </a:r>
            <a:r>
              <a:rPr sz="945" spc="-34" dirty="0">
                <a:solidFill>
                  <a:srgbClr val="FFFFFF"/>
                </a:solidFill>
                <a:latin typeface="Lucida Sans"/>
                <a:cs typeface="Lucida Sans"/>
              </a:rPr>
              <a:t>künftig 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ohne 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KI  </a:t>
            </a: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beherrscht  </a:t>
            </a:r>
            <a:r>
              <a:rPr sz="945" spc="-3" dirty="0">
                <a:solidFill>
                  <a:srgbClr val="FFFFFF"/>
                </a:solidFill>
                <a:latin typeface="Lucida Sans"/>
                <a:cs typeface="Lucida Sans"/>
              </a:rPr>
              <a:t>werden</a:t>
            </a:r>
            <a:r>
              <a:rPr sz="945" spc="-7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muss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12884" y="3596469"/>
            <a:ext cx="1574017" cy="457360"/>
          </a:xfrm>
          <a:custGeom>
            <a:avLst/>
            <a:gdLst/>
            <a:ahLst/>
            <a:cxnLst/>
            <a:rect l="l" t="t" r="r" b="b"/>
            <a:pathLst>
              <a:path w="2747009" h="798195">
                <a:moveTo>
                  <a:pt x="2304995" y="0"/>
                </a:moveTo>
                <a:lnTo>
                  <a:pt x="441899" y="0"/>
                </a:lnTo>
                <a:lnTo>
                  <a:pt x="390357" y="2684"/>
                </a:lnTo>
                <a:lnTo>
                  <a:pt x="340563" y="10538"/>
                </a:lnTo>
                <a:lnTo>
                  <a:pt x="292849" y="23261"/>
                </a:lnTo>
                <a:lnTo>
                  <a:pt x="247546" y="40555"/>
                </a:lnTo>
                <a:lnTo>
                  <a:pt x="204985" y="62119"/>
                </a:lnTo>
                <a:lnTo>
                  <a:pt x="165497" y="87655"/>
                </a:lnTo>
                <a:lnTo>
                  <a:pt x="129415" y="116862"/>
                </a:lnTo>
                <a:lnTo>
                  <a:pt x="97068" y="149442"/>
                </a:lnTo>
                <a:lnTo>
                  <a:pt x="68789" y="185094"/>
                </a:lnTo>
                <a:lnTo>
                  <a:pt x="44908" y="223520"/>
                </a:lnTo>
                <a:lnTo>
                  <a:pt x="25758" y="264419"/>
                </a:lnTo>
                <a:lnTo>
                  <a:pt x="11668" y="307493"/>
                </a:lnTo>
                <a:lnTo>
                  <a:pt x="2972" y="352441"/>
                </a:lnTo>
                <a:lnTo>
                  <a:pt x="0" y="398965"/>
                </a:lnTo>
                <a:lnTo>
                  <a:pt x="2972" y="445489"/>
                </a:lnTo>
                <a:lnTo>
                  <a:pt x="11668" y="490438"/>
                </a:lnTo>
                <a:lnTo>
                  <a:pt x="25758" y="533511"/>
                </a:lnTo>
                <a:lnTo>
                  <a:pt x="44908" y="574411"/>
                </a:lnTo>
                <a:lnTo>
                  <a:pt x="68789" y="612836"/>
                </a:lnTo>
                <a:lnTo>
                  <a:pt x="97068" y="648489"/>
                </a:lnTo>
                <a:lnTo>
                  <a:pt x="129415" y="681068"/>
                </a:lnTo>
                <a:lnTo>
                  <a:pt x="165497" y="710276"/>
                </a:lnTo>
                <a:lnTo>
                  <a:pt x="204985" y="735811"/>
                </a:lnTo>
                <a:lnTo>
                  <a:pt x="247546" y="757376"/>
                </a:lnTo>
                <a:lnTo>
                  <a:pt x="292849" y="774669"/>
                </a:lnTo>
                <a:lnTo>
                  <a:pt x="340563" y="787393"/>
                </a:lnTo>
                <a:lnTo>
                  <a:pt x="390357" y="795246"/>
                </a:lnTo>
                <a:lnTo>
                  <a:pt x="441899" y="797931"/>
                </a:lnTo>
                <a:lnTo>
                  <a:pt x="2304995" y="797931"/>
                </a:lnTo>
                <a:lnTo>
                  <a:pt x="2356537" y="795246"/>
                </a:lnTo>
                <a:lnTo>
                  <a:pt x="2406330" y="787393"/>
                </a:lnTo>
                <a:lnTo>
                  <a:pt x="2454044" y="774669"/>
                </a:lnTo>
                <a:lnTo>
                  <a:pt x="2499347" y="757376"/>
                </a:lnTo>
                <a:lnTo>
                  <a:pt x="2541908" y="735811"/>
                </a:lnTo>
                <a:lnTo>
                  <a:pt x="2581396" y="710276"/>
                </a:lnTo>
                <a:lnTo>
                  <a:pt x="2617479" y="681068"/>
                </a:lnTo>
                <a:lnTo>
                  <a:pt x="2649826" y="648489"/>
                </a:lnTo>
                <a:lnTo>
                  <a:pt x="2678105" y="612836"/>
                </a:lnTo>
                <a:lnTo>
                  <a:pt x="2701985" y="574411"/>
                </a:lnTo>
                <a:lnTo>
                  <a:pt x="2721136" y="533511"/>
                </a:lnTo>
                <a:lnTo>
                  <a:pt x="2735225" y="490438"/>
                </a:lnTo>
                <a:lnTo>
                  <a:pt x="2743922" y="445489"/>
                </a:lnTo>
                <a:lnTo>
                  <a:pt x="2746894" y="398965"/>
                </a:lnTo>
                <a:lnTo>
                  <a:pt x="2743922" y="352441"/>
                </a:lnTo>
                <a:lnTo>
                  <a:pt x="2735225" y="307493"/>
                </a:lnTo>
                <a:lnTo>
                  <a:pt x="2721136" y="264419"/>
                </a:lnTo>
                <a:lnTo>
                  <a:pt x="2701985" y="223520"/>
                </a:lnTo>
                <a:lnTo>
                  <a:pt x="2678105" y="185094"/>
                </a:lnTo>
                <a:lnTo>
                  <a:pt x="2649826" y="149442"/>
                </a:lnTo>
                <a:lnTo>
                  <a:pt x="2617479" y="116862"/>
                </a:lnTo>
                <a:lnTo>
                  <a:pt x="2581396" y="87655"/>
                </a:lnTo>
                <a:lnTo>
                  <a:pt x="2541908" y="62119"/>
                </a:lnTo>
                <a:lnTo>
                  <a:pt x="2499347" y="40555"/>
                </a:lnTo>
                <a:lnTo>
                  <a:pt x="2454044" y="23261"/>
                </a:lnTo>
                <a:lnTo>
                  <a:pt x="2406330" y="10538"/>
                </a:lnTo>
                <a:lnTo>
                  <a:pt x="2356537" y="2684"/>
                </a:lnTo>
                <a:lnTo>
                  <a:pt x="230499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12884" y="3596469"/>
            <a:ext cx="1574017" cy="457360"/>
          </a:xfrm>
          <a:custGeom>
            <a:avLst/>
            <a:gdLst/>
            <a:ahLst/>
            <a:cxnLst/>
            <a:rect l="l" t="t" r="r" b="b"/>
            <a:pathLst>
              <a:path w="2747009" h="798195">
                <a:moveTo>
                  <a:pt x="441898" y="0"/>
                </a:moveTo>
                <a:lnTo>
                  <a:pt x="2304995" y="0"/>
                </a:lnTo>
                <a:lnTo>
                  <a:pt x="2356537" y="2684"/>
                </a:lnTo>
                <a:lnTo>
                  <a:pt x="2406330" y="10538"/>
                </a:lnTo>
                <a:lnTo>
                  <a:pt x="2454044" y="23261"/>
                </a:lnTo>
                <a:lnTo>
                  <a:pt x="2499347" y="40555"/>
                </a:lnTo>
                <a:lnTo>
                  <a:pt x="2541908" y="62119"/>
                </a:lnTo>
                <a:lnTo>
                  <a:pt x="2581396" y="87655"/>
                </a:lnTo>
                <a:lnTo>
                  <a:pt x="2617479" y="116862"/>
                </a:lnTo>
                <a:lnTo>
                  <a:pt x="2649825" y="149442"/>
                </a:lnTo>
                <a:lnTo>
                  <a:pt x="2678105" y="185094"/>
                </a:lnTo>
                <a:lnTo>
                  <a:pt x="2701985" y="223520"/>
                </a:lnTo>
                <a:lnTo>
                  <a:pt x="2721136" y="264419"/>
                </a:lnTo>
                <a:lnTo>
                  <a:pt x="2735225" y="307493"/>
                </a:lnTo>
                <a:lnTo>
                  <a:pt x="2743921" y="352441"/>
                </a:lnTo>
                <a:lnTo>
                  <a:pt x="2746894" y="398965"/>
                </a:lnTo>
                <a:lnTo>
                  <a:pt x="2743921" y="445489"/>
                </a:lnTo>
                <a:lnTo>
                  <a:pt x="2735225" y="490438"/>
                </a:lnTo>
                <a:lnTo>
                  <a:pt x="2721136" y="533511"/>
                </a:lnTo>
                <a:lnTo>
                  <a:pt x="2701985" y="574411"/>
                </a:lnTo>
                <a:lnTo>
                  <a:pt x="2678105" y="612836"/>
                </a:lnTo>
                <a:lnTo>
                  <a:pt x="2649825" y="648489"/>
                </a:lnTo>
                <a:lnTo>
                  <a:pt x="2617479" y="681068"/>
                </a:lnTo>
                <a:lnTo>
                  <a:pt x="2581396" y="710276"/>
                </a:lnTo>
                <a:lnTo>
                  <a:pt x="2541908" y="735811"/>
                </a:lnTo>
                <a:lnTo>
                  <a:pt x="2499347" y="757376"/>
                </a:lnTo>
                <a:lnTo>
                  <a:pt x="2454044" y="774669"/>
                </a:lnTo>
                <a:lnTo>
                  <a:pt x="2406330" y="787393"/>
                </a:lnTo>
                <a:lnTo>
                  <a:pt x="2356537" y="795246"/>
                </a:lnTo>
                <a:lnTo>
                  <a:pt x="2304995" y="797931"/>
                </a:lnTo>
                <a:lnTo>
                  <a:pt x="441898" y="797931"/>
                </a:lnTo>
                <a:lnTo>
                  <a:pt x="390357" y="795246"/>
                </a:lnTo>
                <a:lnTo>
                  <a:pt x="340563" y="787393"/>
                </a:lnTo>
                <a:lnTo>
                  <a:pt x="292849" y="774669"/>
                </a:lnTo>
                <a:lnTo>
                  <a:pt x="247546" y="757376"/>
                </a:lnTo>
                <a:lnTo>
                  <a:pt x="204985" y="735811"/>
                </a:lnTo>
                <a:lnTo>
                  <a:pt x="165497" y="710276"/>
                </a:lnTo>
                <a:lnTo>
                  <a:pt x="129415" y="681068"/>
                </a:lnTo>
                <a:lnTo>
                  <a:pt x="97068" y="648489"/>
                </a:lnTo>
                <a:lnTo>
                  <a:pt x="68789" y="612836"/>
                </a:lnTo>
                <a:lnTo>
                  <a:pt x="44908" y="574411"/>
                </a:lnTo>
                <a:lnTo>
                  <a:pt x="25758" y="533511"/>
                </a:lnTo>
                <a:lnTo>
                  <a:pt x="11668" y="490438"/>
                </a:lnTo>
                <a:lnTo>
                  <a:pt x="2972" y="445489"/>
                </a:lnTo>
                <a:lnTo>
                  <a:pt x="0" y="398965"/>
                </a:lnTo>
                <a:lnTo>
                  <a:pt x="2972" y="352441"/>
                </a:lnTo>
                <a:lnTo>
                  <a:pt x="11668" y="307493"/>
                </a:lnTo>
                <a:lnTo>
                  <a:pt x="25758" y="264419"/>
                </a:lnTo>
                <a:lnTo>
                  <a:pt x="44908" y="223520"/>
                </a:lnTo>
                <a:lnTo>
                  <a:pt x="68789" y="185094"/>
                </a:lnTo>
                <a:lnTo>
                  <a:pt x="97068" y="149442"/>
                </a:lnTo>
                <a:lnTo>
                  <a:pt x="129415" y="116862"/>
                </a:lnTo>
                <a:lnTo>
                  <a:pt x="165497" y="87655"/>
                </a:lnTo>
                <a:lnTo>
                  <a:pt x="204985" y="62119"/>
                </a:lnTo>
                <a:lnTo>
                  <a:pt x="247546" y="40555"/>
                </a:lnTo>
                <a:lnTo>
                  <a:pt x="292849" y="23261"/>
                </a:lnTo>
                <a:lnTo>
                  <a:pt x="340563" y="10538"/>
                </a:lnTo>
                <a:lnTo>
                  <a:pt x="390357" y="2684"/>
                </a:lnTo>
                <a:lnTo>
                  <a:pt x="44189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4094" y="3739075"/>
            <a:ext cx="891797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Prüfung </a:t>
            </a:r>
            <a:r>
              <a:rPr sz="945" spc="-9" dirty="0">
                <a:solidFill>
                  <a:srgbClr val="FFFFFF"/>
                </a:solidFill>
                <a:latin typeface="Lucida Sans"/>
                <a:cs typeface="Lucida Sans"/>
              </a:rPr>
              <a:t>vor</a:t>
            </a:r>
            <a:r>
              <a:rPr sz="945" spc="-1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Ort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73500" y="3631029"/>
            <a:ext cx="2090320" cy="1567104"/>
          </a:xfrm>
          <a:custGeom>
            <a:avLst/>
            <a:gdLst/>
            <a:ahLst/>
            <a:cxnLst/>
            <a:rect l="l" t="t" r="r" b="b"/>
            <a:pathLst>
              <a:path w="3648075" h="2734945">
                <a:moveTo>
                  <a:pt x="1823932" y="0"/>
                </a:moveTo>
                <a:lnTo>
                  <a:pt x="0" y="1367164"/>
                </a:lnTo>
                <a:lnTo>
                  <a:pt x="1823932" y="2734328"/>
                </a:lnTo>
                <a:lnTo>
                  <a:pt x="3647865" y="1367164"/>
                </a:lnTo>
                <a:lnTo>
                  <a:pt x="182393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73500" y="3631029"/>
            <a:ext cx="2090320" cy="1567104"/>
          </a:xfrm>
          <a:custGeom>
            <a:avLst/>
            <a:gdLst/>
            <a:ahLst/>
            <a:cxnLst/>
            <a:rect l="l" t="t" r="r" b="b"/>
            <a:pathLst>
              <a:path w="3648075" h="2734945">
                <a:moveTo>
                  <a:pt x="0" y="1367164"/>
                </a:moveTo>
                <a:lnTo>
                  <a:pt x="1823932" y="0"/>
                </a:lnTo>
                <a:lnTo>
                  <a:pt x="3647865" y="1367164"/>
                </a:lnTo>
                <a:lnTo>
                  <a:pt x="1823932" y="2734328"/>
                </a:lnTo>
                <a:lnTo>
                  <a:pt x="0" y="1367164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53034" y="4184344"/>
            <a:ext cx="931821" cy="443621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marR="2911" algn="ctr" defTabSz="523951">
              <a:spcBef>
                <a:spcPts val="57"/>
              </a:spcBef>
            </a:pPr>
            <a:r>
              <a:rPr sz="945" spc="-17" dirty="0">
                <a:solidFill>
                  <a:srgbClr val="FFFFFF"/>
                </a:solidFill>
                <a:latin typeface="Lucida Sans"/>
                <a:cs typeface="Lucida Sans"/>
              </a:rPr>
              <a:t>Soll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Umgang</a:t>
            </a:r>
            <a:r>
              <a:rPr sz="945" spc="-12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mit  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KI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geprüft  </a:t>
            </a:r>
            <a:r>
              <a:rPr sz="945" dirty="0">
                <a:solidFill>
                  <a:srgbClr val="FFFFFF"/>
                </a:solidFill>
                <a:latin typeface="Lucida Sans"/>
                <a:cs typeface="Lucida Sans"/>
              </a:rPr>
              <a:t>werden?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51554" y="4868013"/>
            <a:ext cx="1574017" cy="458088"/>
          </a:xfrm>
          <a:custGeom>
            <a:avLst/>
            <a:gdLst/>
            <a:ahLst/>
            <a:cxnLst/>
            <a:rect l="l" t="t" r="r" b="b"/>
            <a:pathLst>
              <a:path w="2747009" h="799465">
                <a:moveTo>
                  <a:pt x="2304995" y="0"/>
                </a:moveTo>
                <a:lnTo>
                  <a:pt x="441899" y="0"/>
                </a:lnTo>
                <a:lnTo>
                  <a:pt x="390357" y="2687"/>
                </a:lnTo>
                <a:lnTo>
                  <a:pt x="340563" y="10550"/>
                </a:lnTo>
                <a:lnTo>
                  <a:pt x="292849" y="23290"/>
                </a:lnTo>
                <a:lnTo>
                  <a:pt x="247546" y="40606"/>
                </a:lnTo>
                <a:lnTo>
                  <a:pt x="204985" y="62199"/>
                </a:lnTo>
                <a:lnTo>
                  <a:pt x="165497" y="87770"/>
                </a:lnTo>
                <a:lnTo>
                  <a:pt x="129415" y="117019"/>
                </a:lnTo>
                <a:lnTo>
                  <a:pt x="97068" y="149647"/>
                </a:lnTo>
                <a:lnTo>
                  <a:pt x="68789" y="185354"/>
                </a:lnTo>
                <a:lnTo>
                  <a:pt x="44908" y="223840"/>
                </a:lnTo>
                <a:lnTo>
                  <a:pt x="25758" y="264807"/>
                </a:lnTo>
                <a:lnTo>
                  <a:pt x="11668" y="307954"/>
                </a:lnTo>
                <a:lnTo>
                  <a:pt x="2972" y="352983"/>
                </a:lnTo>
                <a:lnTo>
                  <a:pt x="0" y="399593"/>
                </a:lnTo>
                <a:lnTo>
                  <a:pt x="2972" y="446204"/>
                </a:lnTo>
                <a:lnTo>
                  <a:pt x="11668" y="491233"/>
                </a:lnTo>
                <a:lnTo>
                  <a:pt x="25758" y="534380"/>
                </a:lnTo>
                <a:lnTo>
                  <a:pt x="44908" y="575347"/>
                </a:lnTo>
                <a:lnTo>
                  <a:pt x="68789" y="613833"/>
                </a:lnTo>
                <a:lnTo>
                  <a:pt x="97068" y="649540"/>
                </a:lnTo>
                <a:lnTo>
                  <a:pt x="129415" y="682168"/>
                </a:lnTo>
                <a:lnTo>
                  <a:pt x="165497" y="711417"/>
                </a:lnTo>
                <a:lnTo>
                  <a:pt x="204985" y="736988"/>
                </a:lnTo>
                <a:lnTo>
                  <a:pt x="247546" y="758581"/>
                </a:lnTo>
                <a:lnTo>
                  <a:pt x="292849" y="775897"/>
                </a:lnTo>
                <a:lnTo>
                  <a:pt x="340563" y="788637"/>
                </a:lnTo>
                <a:lnTo>
                  <a:pt x="390357" y="796500"/>
                </a:lnTo>
                <a:lnTo>
                  <a:pt x="441899" y="799187"/>
                </a:lnTo>
                <a:lnTo>
                  <a:pt x="2304995" y="799187"/>
                </a:lnTo>
                <a:lnTo>
                  <a:pt x="2356537" y="796500"/>
                </a:lnTo>
                <a:lnTo>
                  <a:pt x="2406330" y="788637"/>
                </a:lnTo>
                <a:lnTo>
                  <a:pt x="2454044" y="775897"/>
                </a:lnTo>
                <a:lnTo>
                  <a:pt x="2499347" y="758581"/>
                </a:lnTo>
                <a:lnTo>
                  <a:pt x="2541908" y="736988"/>
                </a:lnTo>
                <a:lnTo>
                  <a:pt x="2581396" y="711417"/>
                </a:lnTo>
                <a:lnTo>
                  <a:pt x="2617479" y="682168"/>
                </a:lnTo>
                <a:lnTo>
                  <a:pt x="2649826" y="649540"/>
                </a:lnTo>
                <a:lnTo>
                  <a:pt x="2678105" y="613833"/>
                </a:lnTo>
                <a:lnTo>
                  <a:pt x="2701985" y="575347"/>
                </a:lnTo>
                <a:lnTo>
                  <a:pt x="2721136" y="534380"/>
                </a:lnTo>
                <a:lnTo>
                  <a:pt x="2735225" y="491233"/>
                </a:lnTo>
                <a:lnTo>
                  <a:pt x="2743922" y="446204"/>
                </a:lnTo>
                <a:lnTo>
                  <a:pt x="2746894" y="399593"/>
                </a:lnTo>
                <a:lnTo>
                  <a:pt x="2743922" y="352983"/>
                </a:lnTo>
                <a:lnTo>
                  <a:pt x="2735225" y="307954"/>
                </a:lnTo>
                <a:lnTo>
                  <a:pt x="2721136" y="264807"/>
                </a:lnTo>
                <a:lnTo>
                  <a:pt x="2701985" y="223840"/>
                </a:lnTo>
                <a:lnTo>
                  <a:pt x="2678105" y="185354"/>
                </a:lnTo>
                <a:lnTo>
                  <a:pt x="2649826" y="149647"/>
                </a:lnTo>
                <a:lnTo>
                  <a:pt x="2617479" y="117019"/>
                </a:lnTo>
                <a:lnTo>
                  <a:pt x="2581396" y="87770"/>
                </a:lnTo>
                <a:lnTo>
                  <a:pt x="2541908" y="62199"/>
                </a:lnTo>
                <a:lnTo>
                  <a:pt x="2499347" y="40606"/>
                </a:lnTo>
                <a:lnTo>
                  <a:pt x="2454044" y="23290"/>
                </a:lnTo>
                <a:lnTo>
                  <a:pt x="2406330" y="10550"/>
                </a:lnTo>
                <a:lnTo>
                  <a:pt x="2356537" y="2687"/>
                </a:lnTo>
                <a:lnTo>
                  <a:pt x="230499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51554" y="4868013"/>
            <a:ext cx="1574017" cy="458088"/>
          </a:xfrm>
          <a:custGeom>
            <a:avLst/>
            <a:gdLst/>
            <a:ahLst/>
            <a:cxnLst/>
            <a:rect l="l" t="t" r="r" b="b"/>
            <a:pathLst>
              <a:path w="2747009" h="799465">
                <a:moveTo>
                  <a:pt x="441898" y="0"/>
                </a:moveTo>
                <a:lnTo>
                  <a:pt x="2304995" y="0"/>
                </a:lnTo>
                <a:lnTo>
                  <a:pt x="2356537" y="2687"/>
                </a:lnTo>
                <a:lnTo>
                  <a:pt x="2406330" y="10550"/>
                </a:lnTo>
                <a:lnTo>
                  <a:pt x="2454044" y="23290"/>
                </a:lnTo>
                <a:lnTo>
                  <a:pt x="2499347" y="40606"/>
                </a:lnTo>
                <a:lnTo>
                  <a:pt x="2541908" y="62199"/>
                </a:lnTo>
                <a:lnTo>
                  <a:pt x="2581396" y="87770"/>
                </a:lnTo>
                <a:lnTo>
                  <a:pt x="2617479" y="117019"/>
                </a:lnTo>
                <a:lnTo>
                  <a:pt x="2649825" y="149647"/>
                </a:lnTo>
                <a:lnTo>
                  <a:pt x="2678105" y="185354"/>
                </a:lnTo>
                <a:lnTo>
                  <a:pt x="2701985" y="223840"/>
                </a:lnTo>
                <a:lnTo>
                  <a:pt x="2721136" y="264807"/>
                </a:lnTo>
                <a:lnTo>
                  <a:pt x="2735225" y="307954"/>
                </a:lnTo>
                <a:lnTo>
                  <a:pt x="2743921" y="352983"/>
                </a:lnTo>
                <a:lnTo>
                  <a:pt x="2746894" y="399593"/>
                </a:lnTo>
                <a:lnTo>
                  <a:pt x="2743921" y="446204"/>
                </a:lnTo>
                <a:lnTo>
                  <a:pt x="2735225" y="491233"/>
                </a:lnTo>
                <a:lnTo>
                  <a:pt x="2721136" y="534380"/>
                </a:lnTo>
                <a:lnTo>
                  <a:pt x="2701985" y="575347"/>
                </a:lnTo>
                <a:lnTo>
                  <a:pt x="2678105" y="613833"/>
                </a:lnTo>
                <a:lnTo>
                  <a:pt x="2649825" y="649540"/>
                </a:lnTo>
                <a:lnTo>
                  <a:pt x="2617479" y="682168"/>
                </a:lnTo>
                <a:lnTo>
                  <a:pt x="2581396" y="711417"/>
                </a:lnTo>
                <a:lnTo>
                  <a:pt x="2541908" y="736988"/>
                </a:lnTo>
                <a:lnTo>
                  <a:pt x="2499347" y="758581"/>
                </a:lnTo>
                <a:lnTo>
                  <a:pt x="2454044" y="775897"/>
                </a:lnTo>
                <a:lnTo>
                  <a:pt x="2406330" y="788637"/>
                </a:lnTo>
                <a:lnTo>
                  <a:pt x="2356537" y="796500"/>
                </a:lnTo>
                <a:lnTo>
                  <a:pt x="2304995" y="799187"/>
                </a:lnTo>
                <a:lnTo>
                  <a:pt x="441898" y="799187"/>
                </a:lnTo>
                <a:lnTo>
                  <a:pt x="390357" y="796500"/>
                </a:lnTo>
                <a:lnTo>
                  <a:pt x="340563" y="788637"/>
                </a:lnTo>
                <a:lnTo>
                  <a:pt x="292849" y="775897"/>
                </a:lnTo>
                <a:lnTo>
                  <a:pt x="247546" y="758581"/>
                </a:lnTo>
                <a:lnTo>
                  <a:pt x="204985" y="736988"/>
                </a:lnTo>
                <a:lnTo>
                  <a:pt x="165497" y="711417"/>
                </a:lnTo>
                <a:lnTo>
                  <a:pt x="129415" y="682168"/>
                </a:lnTo>
                <a:lnTo>
                  <a:pt x="97068" y="649540"/>
                </a:lnTo>
                <a:lnTo>
                  <a:pt x="68789" y="613833"/>
                </a:lnTo>
                <a:lnTo>
                  <a:pt x="44908" y="575347"/>
                </a:lnTo>
                <a:lnTo>
                  <a:pt x="25758" y="534380"/>
                </a:lnTo>
                <a:lnTo>
                  <a:pt x="11668" y="491233"/>
                </a:lnTo>
                <a:lnTo>
                  <a:pt x="2972" y="446204"/>
                </a:lnTo>
                <a:lnTo>
                  <a:pt x="0" y="399593"/>
                </a:lnTo>
                <a:lnTo>
                  <a:pt x="2972" y="352983"/>
                </a:lnTo>
                <a:lnTo>
                  <a:pt x="11668" y="307954"/>
                </a:lnTo>
                <a:lnTo>
                  <a:pt x="25758" y="264807"/>
                </a:lnTo>
                <a:lnTo>
                  <a:pt x="44908" y="223840"/>
                </a:lnTo>
                <a:lnTo>
                  <a:pt x="68789" y="185354"/>
                </a:lnTo>
                <a:lnTo>
                  <a:pt x="97068" y="149647"/>
                </a:lnTo>
                <a:lnTo>
                  <a:pt x="129415" y="117019"/>
                </a:lnTo>
                <a:lnTo>
                  <a:pt x="165497" y="87770"/>
                </a:lnTo>
                <a:lnTo>
                  <a:pt x="204985" y="62199"/>
                </a:lnTo>
                <a:lnTo>
                  <a:pt x="247546" y="40606"/>
                </a:lnTo>
                <a:lnTo>
                  <a:pt x="292849" y="23290"/>
                </a:lnTo>
                <a:lnTo>
                  <a:pt x="340563" y="10550"/>
                </a:lnTo>
                <a:lnTo>
                  <a:pt x="390357" y="2687"/>
                </a:lnTo>
                <a:lnTo>
                  <a:pt x="44189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62741" y="5010919"/>
            <a:ext cx="1152314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Geeignete</a:t>
            </a:r>
            <a:r>
              <a:rPr sz="945" spc="-10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23216" y="4837773"/>
            <a:ext cx="1574744" cy="458088"/>
          </a:xfrm>
          <a:custGeom>
            <a:avLst/>
            <a:gdLst/>
            <a:ahLst/>
            <a:cxnLst/>
            <a:rect l="l" t="t" r="r" b="b"/>
            <a:pathLst>
              <a:path w="2748280" h="799465">
                <a:moveTo>
                  <a:pt x="2306042" y="0"/>
                </a:moveTo>
                <a:lnTo>
                  <a:pt x="442108" y="0"/>
                </a:lnTo>
                <a:lnTo>
                  <a:pt x="390544" y="2687"/>
                </a:lnTo>
                <a:lnTo>
                  <a:pt x="340728" y="10550"/>
                </a:lnTo>
                <a:lnTo>
                  <a:pt x="292992" y="23290"/>
                </a:lnTo>
                <a:lnTo>
                  <a:pt x="247668" y="40606"/>
                </a:lnTo>
                <a:lnTo>
                  <a:pt x="205087" y="62199"/>
                </a:lnTo>
                <a:lnTo>
                  <a:pt x="165581" y="87770"/>
                </a:lnTo>
                <a:lnTo>
                  <a:pt x="129480" y="117019"/>
                </a:lnTo>
                <a:lnTo>
                  <a:pt x="97117" y="149647"/>
                </a:lnTo>
                <a:lnTo>
                  <a:pt x="68824" y="185354"/>
                </a:lnTo>
                <a:lnTo>
                  <a:pt x="44931" y="223840"/>
                </a:lnTo>
                <a:lnTo>
                  <a:pt x="25771" y="264807"/>
                </a:lnTo>
                <a:lnTo>
                  <a:pt x="11675" y="307954"/>
                </a:lnTo>
                <a:lnTo>
                  <a:pt x="2974" y="352983"/>
                </a:lnTo>
                <a:lnTo>
                  <a:pt x="0" y="399593"/>
                </a:lnTo>
                <a:lnTo>
                  <a:pt x="2974" y="446204"/>
                </a:lnTo>
                <a:lnTo>
                  <a:pt x="11675" y="491233"/>
                </a:lnTo>
                <a:lnTo>
                  <a:pt x="25771" y="534380"/>
                </a:lnTo>
                <a:lnTo>
                  <a:pt x="44931" y="575347"/>
                </a:lnTo>
                <a:lnTo>
                  <a:pt x="68824" y="613833"/>
                </a:lnTo>
                <a:lnTo>
                  <a:pt x="97117" y="649540"/>
                </a:lnTo>
                <a:lnTo>
                  <a:pt x="129480" y="682168"/>
                </a:lnTo>
                <a:lnTo>
                  <a:pt x="165581" y="711417"/>
                </a:lnTo>
                <a:lnTo>
                  <a:pt x="205087" y="736988"/>
                </a:lnTo>
                <a:lnTo>
                  <a:pt x="247668" y="758581"/>
                </a:lnTo>
                <a:lnTo>
                  <a:pt x="292992" y="775897"/>
                </a:lnTo>
                <a:lnTo>
                  <a:pt x="340728" y="788637"/>
                </a:lnTo>
                <a:lnTo>
                  <a:pt x="390544" y="796500"/>
                </a:lnTo>
                <a:lnTo>
                  <a:pt x="442108" y="799187"/>
                </a:lnTo>
                <a:lnTo>
                  <a:pt x="2306042" y="799187"/>
                </a:lnTo>
                <a:lnTo>
                  <a:pt x="2357606" y="796500"/>
                </a:lnTo>
                <a:lnTo>
                  <a:pt x="2407422" y="788637"/>
                </a:lnTo>
                <a:lnTo>
                  <a:pt x="2455158" y="775897"/>
                </a:lnTo>
                <a:lnTo>
                  <a:pt x="2500482" y="758581"/>
                </a:lnTo>
                <a:lnTo>
                  <a:pt x="2543063" y="736988"/>
                </a:lnTo>
                <a:lnTo>
                  <a:pt x="2582570" y="711417"/>
                </a:lnTo>
                <a:lnTo>
                  <a:pt x="2618670" y="682168"/>
                </a:lnTo>
                <a:lnTo>
                  <a:pt x="2651033" y="649540"/>
                </a:lnTo>
                <a:lnTo>
                  <a:pt x="2679326" y="613833"/>
                </a:lnTo>
                <a:lnTo>
                  <a:pt x="2703219" y="575347"/>
                </a:lnTo>
                <a:lnTo>
                  <a:pt x="2722379" y="534380"/>
                </a:lnTo>
                <a:lnTo>
                  <a:pt x="2736476" y="491233"/>
                </a:lnTo>
                <a:lnTo>
                  <a:pt x="2745177" y="446204"/>
                </a:lnTo>
                <a:lnTo>
                  <a:pt x="2748151" y="399593"/>
                </a:lnTo>
                <a:lnTo>
                  <a:pt x="2745177" y="352983"/>
                </a:lnTo>
                <a:lnTo>
                  <a:pt x="2736476" y="307954"/>
                </a:lnTo>
                <a:lnTo>
                  <a:pt x="2722379" y="264807"/>
                </a:lnTo>
                <a:lnTo>
                  <a:pt x="2703219" y="223840"/>
                </a:lnTo>
                <a:lnTo>
                  <a:pt x="2679326" y="185354"/>
                </a:lnTo>
                <a:lnTo>
                  <a:pt x="2651033" y="149647"/>
                </a:lnTo>
                <a:lnTo>
                  <a:pt x="2618670" y="117019"/>
                </a:lnTo>
                <a:lnTo>
                  <a:pt x="2582570" y="87770"/>
                </a:lnTo>
                <a:lnTo>
                  <a:pt x="2543063" y="62199"/>
                </a:lnTo>
                <a:lnTo>
                  <a:pt x="2500482" y="40606"/>
                </a:lnTo>
                <a:lnTo>
                  <a:pt x="2455158" y="23290"/>
                </a:lnTo>
                <a:lnTo>
                  <a:pt x="2407422" y="10550"/>
                </a:lnTo>
                <a:lnTo>
                  <a:pt x="2357606" y="2687"/>
                </a:lnTo>
                <a:lnTo>
                  <a:pt x="230604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423216" y="4837773"/>
            <a:ext cx="1574744" cy="458088"/>
          </a:xfrm>
          <a:custGeom>
            <a:avLst/>
            <a:gdLst/>
            <a:ahLst/>
            <a:cxnLst/>
            <a:rect l="l" t="t" r="r" b="b"/>
            <a:pathLst>
              <a:path w="2748280" h="799465">
                <a:moveTo>
                  <a:pt x="442108" y="0"/>
                </a:moveTo>
                <a:lnTo>
                  <a:pt x="2306042" y="0"/>
                </a:lnTo>
                <a:lnTo>
                  <a:pt x="2357606" y="2687"/>
                </a:lnTo>
                <a:lnTo>
                  <a:pt x="2407422" y="10550"/>
                </a:lnTo>
                <a:lnTo>
                  <a:pt x="2455158" y="23290"/>
                </a:lnTo>
                <a:lnTo>
                  <a:pt x="2500482" y="40606"/>
                </a:lnTo>
                <a:lnTo>
                  <a:pt x="2543063" y="62199"/>
                </a:lnTo>
                <a:lnTo>
                  <a:pt x="2582569" y="87770"/>
                </a:lnTo>
                <a:lnTo>
                  <a:pt x="2618670" y="117019"/>
                </a:lnTo>
                <a:lnTo>
                  <a:pt x="2651033" y="149647"/>
                </a:lnTo>
                <a:lnTo>
                  <a:pt x="2679326" y="185354"/>
                </a:lnTo>
                <a:lnTo>
                  <a:pt x="2703219" y="223840"/>
                </a:lnTo>
                <a:lnTo>
                  <a:pt x="2722379" y="264807"/>
                </a:lnTo>
                <a:lnTo>
                  <a:pt x="2736475" y="307954"/>
                </a:lnTo>
                <a:lnTo>
                  <a:pt x="2745176" y="352983"/>
                </a:lnTo>
                <a:lnTo>
                  <a:pt x="2748150" y="399593"/>
                </a:lnTo>
                <a:lnTo>
                  <a:pt x="2745176" y="446204"/>
                </a:lnTo>
                <a:lnTo>
                  <a:pt x="2736475" y="491233"/>
                </a:lnTo>
                <a:lnTo>
                  <a:pt x="2722379" y="534380"/>
                </a:lnTo>
                <a:lnTo>
                  <a:pt x="2703219" y="575347"/>
                </a:lnTo>
                <a:lnTo>
                  <a:pt x="2679326" y="613833"/>
                </a:lnTo>
                <a:lnTo>
                  <a:pt x="2651033" y="649540"/>
                </a:lnTo>
                <a:lnTo>
                  <a:pt x="2618670" y="682168"/>
                </a:lnTo>
                <a:lnTo>
                  <a:pt x="2582569" y="711417"/>
                </a:lnTo>
                <a:lnTo>
                  <a:pt x="2543063" y="736988"/>
                </a:lnTo>
                <a:lnTo>
                  <a:pt x="2500482" y="758581"/>
                </a:lnTo>
                <a:lnTo>
                  <a:pt x="2455158" y="775897"/>
                </a:lnTo>
                <a:lnTo>
                  <a:pt x="2407422" y="788637"/>
                </a:lnTo>
                <a:lnTo>
                  <a:pt x="2357606" y="796500"/>
                </a:lnTo>
                <a:lnTo>
                  <a:pt x="2306042" y="799187"/>
                </a:lnTo>
                <a:lnTo>
                  <a:pt x="442108" y="799187"/>
                </a:lnTo>
                <a:lnTo>
                  <a:pt x="390544" y="796500"/>
                </a:lnTo>
                <a:lnTo>
                  <a:pt x="340728" y="788637"/>
                </a:lnTo>
                <a:lnTo>
                  <a:pt x="292992" y="775897"/>
                </a:lnTo>
                <a:lnTo>
                  <a:pt x="247668" y="758581"/>
                </a:lnTo>
                <a:lnTo>
                  <a:pt x="205087" y="736988"/>
                </a:lnTo>
                <a:lnTo>
                  <a:pt x="165580" y="711417"/>
                </a:lnTo>
                <a:lnTo>
                  <a:pt x="129480" y="682168"/>
                </a:lnTo>
                <a:lnTo>
                  <a:pt x="97117" y="649540"/>
                </a:lnTo>
                <a:lnTo>
                  <a:pt x="68824" y="613833"/>
                </a:lnTo>
                <a:lnTo>
                  <a:pt x="44931" y="575347"/>
                </a:lnTo>
                <a:lnTo>
                  <a:pt x="25771" y="534380"/>
                </a:lnTo>
                <a:lnTo>
                  <a:pt x="11675" y="491233"/>
                </a:lnTo>
                <a:lnTo>
                  <a:pt x="2974" y="446204"/>
                </a:lnTo>
                <a:lnTo>
                  <a:pt x="0" y="399593"/>
                </a:lnTo>
                <a:lnTo>
                  <a:pt x="2974" y="352983"/>
                </a:lnTo>
                <a:lnTo>
                  <a:pt x="11675" y="307954"/>
                </a:lnTo>
                <a:lnTo>
                  <a:pt x="25771" y="264807"/>
                </a:lnTo>
                <a:lnTo>
                  <a:pt x="44931" y="223840"/>
                </a:lnTo>
                <a:lnTo>
                  <a:pt x="68824" y="185354"/>
                </a:lnTo>
                <a:lnTo>
                  <a:pt x="97117" y="149647"/>
                </a:lnTo>
                <a:lnTo>
                  <a:pt x="129480" y="117019"/>
                </a:lnTo>
                <a:lnTo>
                  <a:pt x="165580" y="87770"/>
                </a:lnTo>
                <a:lnTo>
                  <a:pt x="205087" y="62199"/>
                </a:lnTo>
                <a:lnTo>
                  <a:pt x="247668" y="40606"/>
                </a:lnTo>
                <a:lnTo>
                  <a:pt x="292992" y="23290"/>
                </a:lnTo>
                <a:lnTo>
                  <a:pt x="340728" y="10550"/>
                </a:lnTo>
                <a:lnTo>
                  <a:pt x="390544" y="2687"/>
                </a:lnTo>
                <a:lnTo>
                  <a:pt x="44210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34823" y="4980678"/>
            <a:ext cx="1152314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Geeignete</a:t>
            </a:r>
            <a:r>
              <a:rPr sz="945" spc="-10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663701" y="1952677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997518" y="634575"/>
                </a:moveTo>
                <a:lnTo>
                  <a:pt x="934689" y="634575"/>
                </a:lnTo>
                <a:lnTo>
                  <a:pt x="1028933" y="823063"/>
                </a:lnTo>
                <a:lnTo>
                  <a:pt x="1107470" y="665989"/>
                </a:lnTo>
                <a:lnTo>
                  <a:pt x="997518" y="665989"/>
                </a:lnTo>
                <a:lnTo>
                  <a:pt x="997518" y="634575"/>
                </a:lnTo>
                <a:close/>
              </a:path>
              <a:path w="1123315" h="823595">
                <a:moveTo>
                  <a:pt x="997518" y="31414"/>
                </a:moveTo>
                <a:lnTo>
                  <a:pt x="997518" y="665989"/>
                </a:lnTo>
                <a:lnTo>
                  <a:pt x="1060348" y="665989"/>
                </a:lnTo>
                <a:lnTo>
                  <a:pt x="1060348" y="62829"/>
                </a:lnTo>
                <a:lnTo>
                  <a:pt x="1028933" y="62829"/>
                </a:lnTo>
                <a:lnTo>
                  <a:pt x="997518" y="31414"/>
                </a:lnTo>
                <a:close/>
              </a:path>
              <a:path w="1123315" h="823595">
                <a:moveTo>
                  <a:pt x="1123177" y="634575"/>
                </a:moveTo>
                <a:lnTo>
                  <a:pt x="1060348" y="634575"/>
                </a:lnTo>
                <a:lnTo>
                  <a:pt x="1060348" y="665989"/>
                </a:lnTo>
                <a:lnTo>
                  <a:pt x="1107470" y="665989"/>
                </a:lnTo>
                <a:lnTo>
                  <a:pt x="1123177" y="634575"/>
                </a:lnTo>
                <a:close/>
              </a:path>
              <a:path w="1123315" h="823595">
                <a:moveTo>
                  <a:pt x="1060348" y="0"/>
                </a:moveTo>
                <a:lnTo>
                  <a:pt x="0" y="0"/>
                </a:lnTo>
                <a:lnTo>
                  <a:pt x="0" y="62829"/>
                </a:lnTo>
                <a:lnTo>
                  <a:pt x="997518" y="62829"/>
                </a:lnTo>
                <a:lnTo>
                  <a:pt x="997518" y="31414"/>
                </a:lnTo>
                <a:lnTo>
                  <a:pt x="1060348" y="31414"/>
                </a:lnTo>
                <a:lnTo>
                  <a:pt x="1060348" y="0"/>
                </a:lnTo>
                <a:close/>
              </a:path>
              <a:path w="1123315" h="823595">
                <a:moveTo>
                  <a:pt x="1060348" y="31414"/>
                </a:moveTo>
                <a:lnTo>
                  <a:pt x="997518" y="31414"/>
                </a:lnTo>
                <a:lnTo>
                  <a:pt x="1028933" y="62829"/>
                </a:lnTo>
                <a:lnTo>
                  <a:pt x="1060348" y="62829"/>
                </a:lnTo>
                <a:lnTo>
                  <a:pt x="1060348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613300" y="4366164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997518" y="634575"/>
                </a:moveTo>
                <a:lnTo>
                  <a:pt x="934689" y="634575"/>
                </a:lnTo>
                <a:lnTo>
                  <a:pt x="1028933" y="823063"/>
                </a:lnTo>
                <a:lnTo>
                  <a:pt x="1107470" y="665989"/>
                </a:lnTo>
                <a:lnTo>
                  <a:pt x="997518" y="665989"/>
                </a:lnTo>
                <a:lnTo>
                  <a:pt x="997518" y="634575"/>
                </a:lnTo>
                <a:close/>
              </a:path>
              <a:path w="1123315" h="823595">
                <a:moveTo>
                  <a:pt x="997518" y="31414"/>
                </a:moveTo>
                <a:lnTo>
                  <a:pt x="997518" y="665989"/>
                </a:lnTo>
                <a:lnTo>
                  <a:pt x="1060348" y="665989"/>
                </a:lnTo>
                <a:lnTo>
                  <a:pt x="1060348" y="62829"/>
                </a:lnTo>
                <a:lnTo>
                  <a:pt x="1028933" y="62829"/>
                </a:lnTo>
                <a:lnTo>
                  <a:pt x="997518" y="31414"/>
                </a:lnTo>
                <a:close/>
              </a:path>
              <a:path w="1123315" h="823595">
                <a:moveTo>
                  <a:pt x="1123177" y="634575"/>
                </a:moveTo>
                <a:lnTo>
                  <a:pt x="1060348" y="634575"/>
                </a:lnTo>
                <a:lnTo>
                  <a:pt x="1060348" y="665989"/>
                </a:lnTo>
                <a:lnTo>
                  <a:pt x="1107470" y="665989"/>
                </a:lnTo>
                <a:lnTo>
                  <a:pt x="1123177" y="634575"/>
                </a:lnTo>
                <a:close/>
              </a:path>
              <a:path w="1123315" h="823595">
                <a:moveTo>
                  <a:pt x="1060348" y="0"/>
                </a:moveTo>
                <a:lnTo>
                  <a:pt x="0" y="0"/>
                </a:lnTo>
                <a:lnTo>
                  <a:pt x="0" y="62829"/>
                </a:lnTo>
                <a:lnTo>
                  <a:pt x="997518" y="62829"/>
                </a:lnTo>
                <a:lnTo>
                  <a:pt x="997518" y="31414"/>
                </a:lnTo>
                <a:lnTo>
                  <a:pt x="1060348" y="31414"/>
                </a:lnTo>
                <a:lnTo>
                  <a:pt x="1060348" y="0"/>
                </a:lnTo>
                <a:close/>
              </a:path>
              <a:path w="1123315" h="823595">
                <a:moveTo>
                  <a:pt x="1060348" y="31414"/>
                </a:moveTo>
                <a:lnTo>
                  <a:pt x="997518" y="31414"/>
                </a:lnTo>
                <a:lnTo>
                  <a:pt x="1028933" y="62829"/>
                </a:lnTo>
                <a:lnTo>
                  <a:pt x="1060348" y="62829"/>
                </a:lnTo>
                <a:lnTo>
                  <a:pt x="1060348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83808" y="1964197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62829" y="634575"/>
                </a:moveTo>
                <a:lnTo>
                  <a:pt x="0" y="634575"/>
                </a:lnTo>
                <a:lnTo>
                  <a:pt x="94243" y="823063"/>
                </a:lnTo>
                <a:lnTo>
                  <a:pt x="172780" y="665989"/>
                </a:lnTo>
                <a:lnTo>
                  <a:pt x="62829" y="665989"/>
                </a:lnTo>
                <a:lnTo>
                  <a:pt x="62829" y="634575"/>
                </a:lnTo>
                <a:close/>
              </a:path>
              <a:path w="1123315" h="823595">
                <a:moveTo>
                  <a:pt x="1123177" y="0"/>
                </a:moveTo>
                <a:lnTo>
                  <a:pt x="62829" y="0"/>
                </a:lnTo>
                <a:lnTo>
                  <a:pt x="62829" y="665989"/>
                </a:lnTo>
                <a:lnTo>
                  <a:pt x="125658" y="665989"/>
                </a:lnTo>
                <a:lnTo>
                  <a:pt x="125658" y="62829"/>
                </a:lnTo>
                <a:lnTo>
                  <a:pt x="94243" y="62829"/>
                </a:lnTo>
                <a:lnTo>
                  <a:pt x="125658" y="31414"/>
                </a:lnTo>
                <a:lnTo>
                  <a:pt x="1123177" y="31414"/>
                </a:lnTo>
                <a:lnTo>
                  <a:pt x="1123177" y="0"/>
                </a:lnTo>
                <a:close/>
              </a:path>
              <a:path w="1123315" h="823595">
                <a:moveTo>
                  <a:pt x="188487" y="634575"/>
                </a:moveTo>
                <a:lnTo>
                  <a:pt x="125658" y="634575"/>
                </a:lnTo>
                <a:lnTo>
                  <a:pt x="125658" y="665989"/>
                </a:lnTo>
                <a:lnTo>
                  <a:pt x="172780" y="665989"/>
                </a:lnTo>
                <a:lnTo>
                  <a:pt x="188487" y="634575"/>
                </a:lnTo>
                <a:close/>
              </a:path>
              <a:path w="1123315" h="823595">
                <a:moveTo>
                  <a:pt x="125658" y="31414"/>
                </a:moveTo>
                <a:lnTo>
                  <a:pt x="94243" y="62829"/>
                </a:lnTo>
                <a:lnTo>
                  <a:pt x="125658" y="62829"/>
                </a:lnTo>
                <a:lnTo>
                  <a:pt x="125658" y="31414"/>
                </a:lnTo>
                <a:close/>
              </a:path>
              <a:path w="1123315" h="823595">
                <a:moveTo>
                  <a:pt x="1123177" y="31414"/>
                </a:moveTo>
                <a:lnTo>
                  <a:pt x="125658" y="31414"/>
                </a:lnTo>
                <a:lnTo>
                  <a:pt x="125658" y="62829"/>
                </a:lnTo>
                <a:lnTo>
                  <a:pt x="1123177" y="62829"/>
                </a:lnTo>
                <a:lnTo>
                  <a:pt x="1123177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44419" y="3176700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62829" y="634575"/>
                </a:moveTo>
                <a:lnTo>
                  <a:pt x="0" y="634575"/>
                </a:lnTo>
                <a:lnTo>
                  <a:pt x="94243" y="823063"/>
                </a:lnTo>
                <a:lnTo>
                  <a:pt x="172780" y="665989"/>
                </a:lnTo>
                <a:lnTo>
                  <a:pt x="62829" y="665989"/>
                </a:lnTo>
                <a:lnTo>
                  <a:pt x="62829" y="634575"/>
                </a:lnTo>
                <a:close/>
              </a:path>
              <a:path w="1123315" h="823595">
                <a:moveTo>
                  <a:pt x="1123177" y="0"/>
                </a:moveTo>
                <a:lnTo>
                  <a:pt x="62829" y="0"/>
                </a:lnTo>
                <a:lnTo>
                  <a:pt x="62829" y="665989"/>
                </a:lnTo>
                <a:lnTo>
                  <a:pt x="125658" y="665989"/>
                </a:lnTo>
                <a:lnTo>
                  <a:pt x="125658" y="62829"/>
                </a:lnTo>
                <a:lnTo>
                  <a:pt x="94243" y="62829"/>
                </a:lnTo>
                <a:lnTo>
                  <a:pt x="125658" y="31414"/>
                </a:lnTo>
                <a:lnTo>
                  <a:pt x="1123177" y="31414"/>
                </a:lnTo>
                <a:lnTo>
                  <a:pt x="1123177" y="0"/>
                </a:lnTo>
                <a:close/>
              </a:path>
              <a:path w="1123315" h="823595">
                <a:moveTo>
                  <a:pt x="188487" y="634575"/>
                </a:moveTo>
                <a:lnTo>
                  <a:pt x="125658" y="634575"/>
                </a:lnTo>
                <a:lnTo>
                  <a:pt x="125658" y="665989"/>
                </a:lnTo>
                <a:lnTo>
                  <a:pt x="172780" y="665989"/>
                </a:lnTo>
                <a:lnTo>
                  <a:pt x="188487" y="634575"/>
                </a:lnTo>
                <a:close/>
              </a:path>
              <a:path w="1123315" h="823595">
                <a:moveTo>
                  <a:pt x="125658" y="31414"/>
                </a:moveTo>
                <a:lnTo>
                  <a:pt x="94243" y="62829"/>
                </a:lnTo>
                <a:lnTo>
                  <a:pt x="125658" y="62829"/>
                </a:lnTo>
                <a:lnTo>
                  <a:pt x="125658" y="31414"/>
                </a:lnTo>
                <a:close/>
              </a:path>
              <a:path w="1123315" h="823595">
                <a:moveTo>
                  <a:pt x="1123177" y="31414"/>
                </a:moveTo>
                <a:lnTo>
                  <a:pt x="125658" y="31414"/>
                </a:lnTo>
                <a:lnTo>
                  <a:pt x="125658" y="62829"/>
                </a:lnTo>
                <a:lnTo>
                  <a:pt x="1123177" y="62829"/>
                </a:lnTo>
                <a:lnTo>
                  <a:pt x="1123177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57168" y="4396404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62829" y="634575"/>
                </a:moveTo>
                <a:lnTo>
                  <a:pt x="0" y="634575"/>
                </a:lnTo>
                <a:lnTo>
                  <a:pt x="94243" y="823063"/>
                </a:lnTo>
                <a:lnTo>
                  <a:pt x="172780" y="665989"/>
                </a:lnTo>
                <a:lnTo>
                  <a:pt x="62829" y="665989"/>
                </a:lnTo>
                <a:lnTo>
                  <a:pt x="62829" y="634575"/>
                </a:lnTo>
                <a:close/>
              </a:path>
              <a:path w="1123315" h="823595">
                <a:moveTo>
                  <a:pt x="1123177" y="0"/>
                </a:moveTo>
                <a:lnTo>
                  <a:pt x="62829" y="0"/>
                </a:lnTo>
                <a:lnTo>
                  <a:pt x="62829" y="665989"/>
                </a:lnTo>
                <a:lnTo>
                  <a:pt x="125658" y="665989"/>
                </a:lnTo>
                <a:lnTo>
                  <a:pt x="125658" y="62829"/>
                </a:lnTo>
                <a:lnTo>
                  <a:pt x="94243" y="62829"/>
                </a:lnTo>
                <a:lnTo>
                  <a:pt x="125658" y="31414"/>
                </a:lnTo>
                <a:lnTo>
                  <a:pt x="1123177" y="31414"/>
                </a:lnTo>
                <a:lnTo>
                  <a:pt x="1123177" y="0"/>
                </a:lnTo>
                <a:close/>
              </a:path>
              <a:path w="1123315" h="823595">
                <a:moveTo>
                  <a:pt x="188487" y="634575"/>
                </a:moveTo>
                <a:lnTo>
                  <a:pt x="125658" y="634575"/>
                </a:lnTo>
                <a:lnTo>
                  <a:pt x="125658" y="665989"/>
                </a:lnTo>
                <a:lnTo>
                  <a:pt x="172780" y="665989"/>
                </a:lnTo>
                <a:lnTo>
                  <a:pt x="188487" y="634575"/>
                </a:lnTo>
                <a:close/>
              </a:path>
              <a:path w="1123315" h="823595">
                <a:moveTo>
                  <a:pt x="125658" y="31414"/>
                </a:moveTo>
                <a:lnTo>
                  <a:pt x="94243" y="62829"/>
                </a:lnTo>
                <a:lnTo>
                  <a:pt x="125658" y="62829"/>
                </a:lnTo>
                <a:lnTo>
                  <a:pt x="125658" y="31414"/>
                </a:lnTo>
                <a:close/>
              </a:path>
              <a:path w="1123315" h="823595">
                <a:moveTo>
                  <a:pt x="1123177" y="31414"/>
                </a:moveTo>
                <a:lnTo>
                  <a:pt x="125658" y="31414"/>
                </a:lnTo>
                <a:lnTo>
                  <a:pt x="125658" y="62829"/>
                </a:lnTo>
                <a:lnTo>
                  <a:pt x="1123177" y="62829"/>
                </a:lnTo>
                <a:lnTo>
                  <a:pt x="1123177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42229" y="3201901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997518" y="634575"/>
                </a:moveTo>
                <a:lnTo>
                  <a:pt x="934689" y="634575"/>
                </a:lnTo>
                <a:lnTo>
                  <a:pt x="1028933" y="823063"/>
                </a:lnTo>
                <a:lnTo>
                  <a:pt x="1107470" y="665989"/>
                </a:lnTo>
                <a:lnTo>
                  <a:pt x="997518" y="665989"/>
                </a:lnTo>
                <a:lnTo>
                  <a:pt x="997518" y="634575"/>
                </a:lnTo>
                <a:close/>
              </a:path>
              <a:path w="1123315" h="823595">
                <a:moveTo>
                  <a:pt x="997518" y="31414"/>
                </a:moveTo>
                <a:lnTo>
                  <a:pt x="997518" y="665989"/>
                </a:lnTo>
                <a:lnTo>
                  <a:pt x="1060348" y="665989"/>
                </a:lnTo>
                <a:lnTo>
                  <a:pt x="1060348" y="62829"/>
                </a:lnTo>
                <a:lnTo>
                  <a:pt x="1028933" y="62829"/>
                </a:lnTo>
                <a:lnTo>
                  <a:pt x="997518" y="31414"/>
                </a:lnTo>
                <a:close/>
              </a:path>
              <a:path w="1123315" h="823595">
                <a:moveTo>
                  <a:pt x="1123177" y="634575"/>
                </a:moveTo>
                <a:lnTo>
                  <a:pt x="1060348" y="634575"/>
                </a:lnTo>
                <a:lnTo>
                  <a:pt x="1060348" y="665989"/>
                </a:lnTo>
                <a:lnTo>
                  <a:pt x="1107470" y="665989"/>
                </a:lnTo>
                <a:lnTo>
                  <a:pt x="1123177" y="634575"/>
                </a:lnTo>
                <a:close/>
              </a:path>
              <a:path w="1123315" h="823595">
                <a:moveTo>
                  <a:pt x="1060348" y="0"/>
                </a:moveTo>
                <a:lnTo>
                  <a:pt x="0" y="0"/>
                </a:lnTo>
                <a:lnTo>
                  <a:pt x="0" y="62829"/>
                </a:lnTo>
                <a:lnTo>
                  <a:pt x="997518" y="62829"/>
                </a:lnTo>
                <a:lnTo>
                  <a:pt x="997518" y="31414"/>
                </a:lnTo>
                <a:lnTo>
                  <a:pt x="1060348" y="31414"/>
                </a:lnTo>
                <a:lnTo>
                  <a:pt x="1060348" y="0"/>
                </a:lnTo>
                <a:close/>
              </a:path>
              <a:path w="1123315" h="823595">
                <a:moveTo>
                  <a:pt x="1060348" y="31414"/>
                </a:moveTo>
                <a:lnTo>
                  <a:pt x="997518" y="31414"/>
                </a:lnTo>
                <a:lnTo>
                  <a:pt x="1028933" y="62829"/>
                </a:lnTo>
                <a:lnTo>
                  <a:pt x="1060348" y="62829"/>
                </a:lnTo>
                <a:lnTo>
                  <a:pt x="1060348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10956" y="1611613"/>
            <a:ext cx="189566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37" dirty="0">
                <a:solidFill>
                  <a:srgbClr val="FFFFFF"/>
                </a:solidFill>
                <a:latin typeface="Lucida Sans"/>
                <a:cs typeface="Lucida Sans"/>
              </a:rPr>
              <a:t>ja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55306" y="2839057"/>
            <a:ext cx="189566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37" dirty="0">
                <a:solidFill>
                  <a:srgbClr val="FFFFFF"/>
                </a:solidFill>
                <a:latin typeface="Lucida Sans"/>
                <a:cs typeface="Lucida Sans"/>
              </a:rPr>
              <a:t>ja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09396" y="4059661"/>
            <a:ext cx="189566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37" dirty="0">
                <a:solidFill>
                  <a:srgbClr val="FFFFFF"/>
                </a:solidFill>
                <a:latin typeface="Lucida Sans"/>
                <a:cs typeface="Lucida Sans"/>
              </a:rPr>
              <a:t>ja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13304" y="1639514"/>
            <a:ext cx="455905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14" dirty="0">
                <a:solidFill>
                  <a:srgbClr val="FFFFFF"/>
                </a:solidFill>
                <a:latin typeface="Lucida Sans"/>
                <a:cs typeface="Lucida Sans"/>
              </a:rPr>
              <a:t>nein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52352" y="2890034"/>
            <a:ext cx="456268" cy="268888"/>
          </a:xfrm>
          <a:prstGeom prst="rect">
            <a:avLst/>
          </a:prstGeom>
        </p:spPr>
        <p:txBody>
          <a:bodyPr vert="horz" wrap="square" lIns="0" tIns="8732" rIns="0" bIns="0" rtlCol="0">
            <a:spAutoFit/>
          </a:bodyPr>
          <a:lstStyle/>
          <a:p>
            <a:pPr marL="7277" defTabSz="523951">
              <a:spcBef>
                <a:spcPts val="69"/>
              </a:spcBef>
            </a:pPr>
            <a:r>
              <a:rPr sz="1690" spc="-14" dirty="0">
                <a:solidFill>
                  <a:srgbClr val="FFFFFF"/>
                </a:solidFill>
                <a:latin typeface="Lucida Sans"/>
                <a:cs typeface="Lucida Sans"/>
              </a:rPr>
              <a:t>nein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13184" y="3777715"/>
            <a:ext cx="1673348" cy="476728"/>
          </a:xfrm>
          <a:prstGeom prst="rect">
            <a:avLst/>
          </a:prstGeom>
        </p:spPr>
        <p:txBody>
          <a:bodyPr vert="horz" wrap="square" lIns="0" tIns="14917" rIns="0" bIns="0" rtlCol="0">
            <a:spAutoFit/>
          </a:bodyPr>
          <a:lstStyle/>
          <a:p>
            <a:pPr marL="7277" marR="2911" defTabSz="523951">
              <a:lnSpc>
                <a:spcPts val="1816"/>
              </a:lnSpc>
              <a:spcBef>
                <a:spcPts val="117"/>
              </a:spcBef>
            </a:pPr>
            <a:r>
              <a:rPr sz="1518" spc="-37" dirty="0">
                <a:solidFill>
                  <a:srgbClr val="FFFFFF"/>
                </a:solidFill>
                <a:latin typeface="Lucida Sans"/>
                <a:cs typeface="Lucida Sans"/>
              </a:rPr>
              <a:t>nein, </a:t>
            </a:r>
            <a:r>
              <a:rPr sz="1518" spc="-43" dirty="0">
                <a:solidFill>
                  <a:srgbClr val="FFFFFF"/>
                </a:solidFill>
                <a:latin typeface="Lucida Sans"/>
                <a:cs typeface="Lucida Sans"/>
              </a:rPr>
              <a:t>KI-Nutzung  </a:t>
            </a:r>
            <a:r>
              <a:rPr sz="1518" spc="-26" dirty="0">
                <a:solidFill>
                  <a:srgbClr val="FFFFFF"/>
                </a:solidFill>
                <a:latin typeface="Lucida Sans"/>
                <a:cs typeface="Lucida Sans"/>
              </a:rPr>
              <a:t>er</a:t>
            </a:r>
            <a:r>
              <a:rPr sz="1518" spc="-11" dirty="0">
                <a:solidFill>
                  <a:srgbClr val="FFFFFF"/>
                </a:solidFill>
                <a:latin typeface="Lucida Sans"/>
                <a:cs typeface="Lucida Sans"/>
              </a:rPr>
              <a:t>l</a:t>
            </a:r>
            <a:r>
              <a:rPr sz="1518" spc="-43" dirty="0">
                <a:solidFill>
                  <a:srgbClr val="FFFFFF"/>
                </a:solidFill>
                <a:latin typeface="Lucida Sans"/>
                <a:cs typeface="Lucida Sans"/>
              </a:rPr>
              <a:t>aubt/e</a:t>
            </a:r>
            <a:r>
              <a:rPr sz="1518" spc="-29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518" spc="-9" dirty="0">
                <a:solidFill>
                  <a:srgbClr val="FFFFFF"/>
                </a:solidFill>
                <a:latin typeface="Lucida Sans"/>
                <a:cs typeface="Lucida Sans"/>
              </a:rPr>
              <a:t>wü</a:t>
            </a:r>
            <a:r>
              <a:rPr sz="1518" spc="-6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1518" spc="-43" dirty="0">
                <a:solidFill>
                  <a:srgbClr val="FFFFFF"/>
                </a:solidFill>
                <a:latin typeface="Lucida Sans"/>
                <a:cs typeface="Lucida Sans"/>
              </a:rPr>
              <a:t>scht</a:t>
            </a:r>
            <a:endParaRPr sz="151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577919" y="954737"/>
            <a:ext cx="108064" cy="233228"/>
          </a:xfrm>
          <a:custGeom>
            <a:avLst/>
            <a:gdLst/>
            <a:ahLst/>
            <a:cxnLst/>
            <a:rect l="l" t="t" r="r" b="b"/>
            <a:pathLst>
              <a:path w="188594" h="407035">
                <a:moveTo>
                  <a:pt x="62829" y="218122"/>
                </a:moveTo>
                <a:lnTo>
                  <a:pt x="0" y="218122"/>
                </a:lnTo>
                <a:lnTo>
                  <a:pt x="94243" y="406609"/>
                </a:lnTo>
                <a:lnTo>
                  <a:pt x="172780" y="249536"/>
                </a:lnTo>
                <a:lnTo>
                  <a:pt x="62829" y="249536"/>
                </a:lnTo>
                <a:lnTo>
                  <a:pt x="62829" y="218122"/>
                </a:lnTo>
                <a:close/>
              </a:path>
              <a:path w="188594" h="407035">
                <a:moveTo>
                  <a:pt x="125658" y="0"/>
                </a:moveTo>
                <a:lnTo>
                  <a:pt x="62829" y="0"/>
                </a:lnTo>
                <a:lnTo>
                  <a:pt x="62829" y="249536"/>
                </a:lnTo>
                <a:lnTo>
                  <a:pt x="125658" y="249536"/>
                </a:lnTo>
                <a:lnTo>
                  <a:pt x="125658" y="0"/>
                </a:lnTo>
                <a:close/>
              </a:path>
              <a:path w="188594" h="407035">
                <a:moveTo>
                  <a:pt x="188487" y="218122"/>
                </a:moveTo>
                <a:lnTo>
                  <a:pt x="125658" y="218122"/>
                </a:lnTo>
                <a:lnTo>
                  <a:pt x="125658" y="249536"/>
                </a:lnTo>
                <a:lnTo>
                  <a:pt x="172780" y="249536"/>
                </a:lnTo>
                <a:lnTo>
                  <a:pt x="188487" y="218122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74589" y="5516746"/>
            <a:ext cx="850336" cy="296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104871" y="5569307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1534185" y="0"/>
                </a:moveTo>
                <a:lnTo>
                  <a:pt x="294145" y="0"/>
                </a:lnTo>
                <a:lnTo>
                  <a:pt x="254239" y="3646"/>
                </a:lnTo>
                <a:lnTo>
                  <a:pt x="215963" y="14270"/>
                </a:lnTo>
                <a:lnTo>
                  <a:pt x="179667" y="31394"/>
                </a:lnTo>
                <a:lnTo>
                  <a:pt x="145701" y="54545"/>
                </a:lnTo>
                <a:lnTo>
                  <a:pt x="114418" y="83245"/>
                </a:lnTo>
                <a:lnTo>
                  <a:pt x="86167" y="117019"/>
                </a:lnTo>
                <a:lnTo>
                  <a:pt x="61300" y="155392"/>
                </a:lnTo>
                <a:lnTo>
                  <a:pt x="40168" y="197888"/>
                </a:lnTo>
                <a:lnTo>
                  <a:pt x="23120" y="244032"/>
                </a:lnTo>
                <a:lnTo>
                  <a:pt x="10509" y="293348"/>
                </a:lnTo>
                <a:lnTo>
                  <a:pt x="2685" y="345360"/>
                </a:lnTo>
                <a:lnTo>
                  <a:pt x="0" y="399593"/>
                </a:lnTo>
                <a:lnTo>
                  <a:pt x="2685" y="453816"/>
                </a:lnTo>
                <a:lnTo>
                  <a:pt x="10509" y="505821"/>
                </a:lnTo>
                <a:lnTo>
                  <a:pt x="23120" y="555133"/>
                </a:lnTo>
                <a:lnTo>
                  <a:pt x="40168" y="601275"/>
                </a:lnTo>
                <a:lnTo>
                  <a:pt x="61300" y="643773"/>
                </a:lnTo>
                <a:lnTo>
                  <a:pt x="86167" y="682148"/>
                </a:lnTo>
                <a:lnTo>
                  <a:pt x="114418" y="715926"/>
                </a:lnTo>
                <a:lnTo>
                  <a:pt x="145701" y="744631"/>
                </a:lnTo>
                <a:lnTo>
                  <a:pt x="179667" y="767785"/>
                </a:lnTo>
                <a:lnTo>
                  <a:pt x="215963" y="784913"/>
                </a:lnTo>
                <a:lnTo>
                  <a:pt x="254239" y="795540"/>
                </a:lnTo>
                <a:lnTo>
                  <a:pt x="294145" y="799187"/>
                </a:lnTo>
                <a:lnTo>
                  <a:pt x="1534185" y="799187"/>
                </a:lnTo>
                <a:lnTo>
                  <a:pt x="1574091" y="795540"/>
                </a:lnTo>
                <a:lnTo>
                  <a:pt x="1612367" y="784913"/>
                </a:lnTo>
                <a:lnTo>
                  <a:pt x="1648663" y="767785"/>
                </a:lnTo>
                <a:lnTo>
                  <a:pt x="1682629" y="744631"/>
                </a:lnTo>
                <a:lnTo>
                  <a:pt x="1713912" y="715926"/>
                </a:lnTo>
                <a:lnTo>
                  <a:pt x="1742163" y="682148"/>
                </a:lnTo>
                <a:lnTo>
                  <a:pt x="1767030" y="643773"/>
                </a:lnTo>
                <a:lnTo>
                  <a:pt x="1788162" y="601275"/>
                </a:lnTo>
                <a:lnTo>
                  <a:pt x="1805210" y="555133"/>
                </a:lnTo>
                <a:lnTo>
                  <a:pt x="1817821" y="505821"/>
                </a:lnTo>
                <a:lnTo>
                  <a:pt x="1825645" y="453816"/>
                </a:lnTo>
                <a:lnTo>
                  <a:pt x="1828330" y="399593"/>
                </a:lnTo>
                <a:lnTo>
                  <a:pt x="1825645" y="345360"/>
                </a:lnTo>
                <a:lnTo>
                  <a:pt x="1817821" y="293348"/>
                </a:lnTo>
                <a:lnTo>
                  <a:pt x="1805210" y="244032"/>
                </a:lnTo>
                <a:lnTo>
                  <a:pt x="1788162" y="197888"/>
                </a:lnTo>
                <a:lnTo>
                  <a:pt x="1767030" y="155392"/>
                </a:lnTo>
                <a:lnTo>
                  <a:pt x="1742163" y="117019"/>
                </a:lnTo>
                <a:lnTo>
                  <a:pt x="1713912" y="83245"/>
                </a:lnTo>
                <a:lnTo>
                  <a:pt x="1682629" y="54545"/>
                </a:lnTo>
                <a:lnTo>
                  <a:pt x="1648663" y="31394"/>
                </a:lnTo>
                <a:lnTo>
                  <a:pt x="1612367" y="14270"/>
                </a:lnTo>
                <a:lnTo>
                  <a:pt x="1574091" y="3646"/>
                </a:lnTo>
                <a:lnTo>
                  <a:pt x="153418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104870" y="5569307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294145" y="0"/>
                </a:moveTo>
                <a:lnTo>
                  <a:pt x="1534185" y="0"/>
                </a:lnTo>
                <a:lnTo>
                  <a:pt x="1574091" y="3646"/>
                </a:lnTo>
                <a:lnTo>
                  <a:pt x="1612367" y="14270"/>
                </a:lnTo>
                <a:lnTo>
                  <a:pt x="1648663" y="31394"/>
                </a:lnTo>
                <a:lnTo>
                  <a:pt x="1682629" y="54545"/>
                </a:lnTo>
                <a:lnTo>
                  <a:pt x="1713912" y="83245"/>
                </a:lnTo>
                <a:lnTo>
                  <a:pt x="1742163" y="117019"/>
                </a:lnTo>
                <a:lnTo>
                  <a:pt x="1767030" y="155392"/>
                </a:lnTo>
                <a:lnTo>
                  <a:pt x="1788162" y="197888"/>
                </a:lnTo>
                <a:lnTo>
                  <a:pt x="1805210" y="244032"/>
                </a:lnTo>
                <a:lnTo>
                  <a:pt x="1817821" y="293348"/>
                </a:lnTo>
                <a:lnTo>
                  <a:pt x="1825644" y="345360"/>
                </a:lnTo>
                <a:lnTo>
                  <a:pt x="1828330" y="399593"/>
                </a:lnTo>
                <a:lnTo>
                  <a:pt x="1825644" y="453816"/>
                </a:lnTo>
                <a:lnTo>
                  <a:pt x="1817821" y="505821"/>
                </a:lnTo>
                <a:lnTo>
                  <a:pt x="1805210" y="555133"/>
                </a:lnTo>
                <a:lnTo>
                  <a:pt x="1788162" y="601275"/>
                </a:lnTo>
                <a:lnTo>
                  <a:pt x="1767030" y="643773"/>
                </a:lnTo>
                <a:lnTo>
                  <a:pt x="1742163" y="682148"/>
                </a:lnTo>
                <a:lnTo>
                  <a:pt x="1713912" y="715926"/>
                </a:lnTo>
                <a:lnTo>
                  <a:pt x="1682629" y="744631"/>
                </a:lnTo>
                <a:lnTo>
                  <a:pt x="1648663" y="767785"/>
                </a:lnTo>
                <a:lnTo>
                  <a:pt x="1612367" y="784913"/>
                </a:lnTo>
                <a:lnTo>
                  <a:pt x="1574091" y="795540"/>
                </a:lnTo>
                <a:lnTo>
                  <a:pt x="1534185" y="799187"/>
                </a:lnTo>
                <a:lnTo>
                  <a:pt x="294145" y="799187"/>
                </a:lnTo>
                <a:lnTo>
                  <a:pt x="254239" y="795540"/>
                </a:lnTo>
                <a:lnTo>
                  <a:pt x="215963" y="784913"/>
                </a:lnTo>
                <a:lnTo>
                  <a:pt x="179667" y="767785"/>
                </a:lnTo>
                <a:lnTo>
                  <a:pt x="145701" y="744631"/>
                </a:lnTo>
                <a:lnTo>
                  <a:pt x="114418" y="715926"/>
                </a:lnTo>
                <a:lnTo>
                  <a:pt x="86167" y="682148"/>
                </a:lnTo>
                <a:lnTo>
                  <a:pt x="61300" y="643773"/>
                </a:lnTo>
                <a:lnTo>
                  <a:pt x="40168" y="601275"/>
                </a:lnTo>
                <a:lnTo>
                  <a:pt x="23120" y="555133"/>
                </a:lnTo>
                <a:lnTo>
                  <a:pt x="10509" y="505821"/>
                </a:lnTo>
                <a:lnTo>
                  <a:pt x="2685" y="453816"/>
                </a:lnTo>
                <a:lnTo>
                  <a:pt x="0" y="399593"/>
                </a:lnTo>
                <a:lnTo>
                  <a:pt x="2685" y="345360"/>
                </a:lnTo>
                <a:lnTo>
                  <a:pt x="10509" y="293348"/>
                </a:lnTo>
                <a:lnTo>
                  <a:pt x="23120" y="244032"/>
                </a:lnTo>
                <a:lnTo>
                  <a:pt x="40168" y="197888"/>
                </a:lnTo>
                <a:lnTo>
                  <a:pt x="61300" y="155392"/>
                </a:lnTo>
                <a:lnTo>
                  <a:pt x="86167" y="117019"/>
                </a:lnTo>
                <a:lnTo>
                  <a:pt x="114418" y="83245"/>
                </a:lnTo>
                <a:lnTo>
                  <a:pt x="145701" y="54545"/>
                </a:lnTo>
                <a:lnTo>
                  <a:pt x="179667" y="31394"/>
                </a:lnTo>
                <a:lnTo>
                  <a:pt x="215963" y="14270"/>
                </a:lnTo>
                <a:lnTo>
                  <a:pt x="254239" y="3646"/>
                </a:lnTo>
                <a:lnTo>
                  <a:pt x="294145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53956" y="5640631"/>
            <a:ext cx="749896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20" dirty="0">
                <a:solidFill>
                  <a:srgbClr val="FFFFFF"/>
                </a:solidFill>
                <a:latin typeface="Lucida Sans"/>
                <a:cs typeface="Lucida Sans"/>
              </a:rPr>
              <a:t>Authentische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194971" y="555058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1535232" y="0"/>
                </a:moveTo>
                <a:lnTo>
                  <a:pt x="294354" y="0"/>
                </a:lnTo>
                <a:lnTo>
                  <a:pt x="254401" y="3646"/>
                </a:lnTo>
                <a:lnTo>
                  <a:pt x="216084" y="14270"/>
                </a:lnTo>
                <a:lnTo>
                  <a:pt x="179755" y="31394"/>
                </a:lnTo>
                <a:lnTo>
                  <a:pt x="145763" y="54545"/>
                </a:lnTo>
                <a:lnTo>
                  <a:pt x="114459" y="83245"/>
                </a:lnTo>
                <a:lnTo>
                  <a:pt x="86193" y="117019"/>
                </a:lnTo>
                <a:lnTo>
                  <a:pt x="61315" y="155392"/>
                </a:lnTo>
                <a:lnTo>
                  <a:pt x="40175" y="197888"/>
                </a:lnTo>
                <a:lnTo>
                  <a:pt x="23124" y="244032"/>
                </a:lnTo>
                <a:lnTo>
                  <a:pt x="10510" y="293348"/>
                </a:lnTo>
                <a:lnTo>
                  <a:pt x="2686" y="345360"/>
                </a:lnTo>
                <a:lnTo>
                  <a:pt x="0" y="399593"/>
                </a:lnTo>
                <a:lnTo>
                  <a:pt x="2686" y="453816"/>
                </a:lnTo>
                <a:lnTo>
                  <a:pt x="10510" y="505821"/>
                </a:lnTo>
                <a:lnTo>
                  <a:pt x="23124" y="555133"/>
                </a:lnTo>
                <a:lnTo>
                  <a:pt x="40175" y="601275"/>
                </a:lnTo>
                <a:lnTo>
                  <a:pt x="61315" y="643773"/>
                </a:lnTo>
                <a:lnTo>
                  <a:pt x="86193" y="682148"/>
                </a:lnTo>
                <a:lnTo>
                  <a:pt x="114459" y="715926"/>
                </a:lnTo>
                <a:lnTo>
                  <a:pt x="145763" y="744631"/>
                </a:lnTo>
                <a:lnTo>
                  <a:pt x="179755" y="767785"/>
                </a:lnTo>
                <a:lnTo>
                  <a:pt x="216084" y="784913"/>
                </a:lnTo>
                <a:lnTo>
                  <a:pt x="254401" y="795540"/>
                </a:lnTo>
                <a:lnTo>
                  <a:pt x="294354" y="799187"/>
                </a:lnTo>
                <a:lnTo>
                  <a:pt x="1535232" y="799187"/>
                </a:lnTo>
                <a:lnTo>
                  <a:pt x="1575186" y="795540"/>
                </a:lnTo>
                <a:lnTo>
                  <a:pt x="1613502" y="784913"/>
                </a:lnTo>
                <a:lnTo>
                  <a:pt x="1649832" y="767785"/>
                </a:lnTo>
                <a:lnTo>
                  <a:pt x="1683823" y="744631"/>
                </a:lnTo>
                <a:lnTo>
                  <a:pt x="1715127" y="715926"/>
                </a:lnTo>
                <a:lnTo>
                  <a:pt x="1743393" y="682148"/>
                </a:lnTo>
                <a:lnTo>
                  <a:pt x="1768271" y="643773"/>
                </a:lnTo>
                <a:lnTo>
                  <a:pt x="1789411" y="601275"/>
                </a:lnTo>
                <a:lnTo>
                  <a:pt x="1806463" y="555133"/>
                </a:lnTo>
                <a:lnTo>
                  <a:pt x="1819076" y="505821"/>
                </a:lnTo>
                <a:lnTo>
                  <a:pt x="1826901" y="453816"/>
                </a:lnTo>
                <a:lnTo>
                  <a:pt x="1829587" y="399593"/>
                </a:lnTo>
                <a:lnTo>
                  <a:pt x="1826901" y="345360"/>
                </a:lnTo>
                <a:lnTo>
                  <a:pt x="1819076" y="293348"/>
                </a:lnTo>
                <a:lnTo>
                  <a:pt x="1806463" y="244032"/>
                </a:lnTo>
                <a:lnTo>
                  <a:pt x="1789411" y="197888"/>
                </a:lnTo>
                <a:lnTo>
                  <a:pt x="1768271" y="155392"/>
                </a:lnTo>
                <a:lnTo>
                  <a:pt x="1743393" y="117019"/>
                </a:lnTo>
                <a:lnTo>
                  <a:pt x="1715127" y="83245"/>
                </a:lnTo>
                <a:lnTo>
                  <a:pt x="1683823" y="54545"/>
                </a:lnTo>
                <a:lnTo>
                  <a:pt x="1649832" y="31394"/>
                </a:lnTo>
                <a:lnTo>
                  <a:pt x="1613502" y="14270"/>
                </a:lnTo>
                <a:lnTo>
                  <a:pt x="1575186" y="3646"/>
                </a:lnTo>
                <a:lnTo>
                  <a:pt x="153523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194971" y="555058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294354" y="0"/>
                </a:moveTo>
                <a:lnTo>
                  <a:pt x="1535232" y="0"/>
                </a:lnTo>
                <a:lnTo>
                  <a:pt x="1575186" y="3646"/>
                </a:lnTo>
                <a:lnTo>
                  <a:pt x="1613502" y="14270"/>
                </a:lnTo>
                <a:lnTo>
                  <a:pt x="1649832" y="31394"/>
                </a:lnTo>
                <a:lnTo>
                  <a:pt x="1683823" y="54545"/>
                </a:lnTo>
                <a:lnTo>
                  <a:pt x="1715127" y="83245"/>
                </a:lnTo>
                <a:lnTo>
                  <a:pt x="1743393" y="117019"/>
                </a:lnTo>
                <a:lnTo>
                  <a:pt x="1768271" y="155392"/>
                </a:lnTo>
                <a:lnTo>
                  <a:pt x="1789411" y="197888"/>
                </a:lnTo>
                <a:lnTo>
                  <a:pt x="1806463" y="244032"/>
                </a:lnTo>
                <a:lnTo>
                  <a:pt x="1819076" y="293348"/>
                </a:lnTo>
                <a:lnTo>
                  <a:pt x="1826901" y="345360"/>
                </a:lnTo>
                <a:lnTo>
                  <a:pt x="1829587" y="399593"/>
                </a:lnTo>
                <a:lnTo>
                  <a:pt x="1826901" y="453816"/>
                </a:lnTo>
                <a:lnTo>
                  <a:pt x="1819076" y="505821"/>
                </a:lnTo>
                <a:lnTo>
                  <a:pt x="1806463" y="555133"/>
                </a:lnTo>
                <a:lnTo>
                  <a:pt x="1789411" y="601275"/>
                </a:lnTo>
                <a:lnTo>
                  <a:pt x="1768271" y="643773"/>
                </a:lnTo>
                <a:lnTo>
                  <a:pt x="1743393" y="682148"/>
                </a:lnTo>
                <a:lnTo>
                  <a:pt x="1715127" y="715926"/>
                </a:lnTo>
                <a:lnTo>
                  <a:pt x="1683823" y="744631"/>
                </a:lnTo>
                <a:lnTo>
                  <a:pt x="1649832" y="767785"/>
                </a:lnTo>
                <a:lnTo>
                  <a:pt x="1613502" y="784913"/>
                </a:lnTo>
                <a:lnTo>
                  <a:pt x="1575186" y="795540"/>
                </a:lnTo>
                <a:lnTo>
                  <a:pt x="1535232" y="799187"/>
                </a:lnTo>
                <a:lnTo>
                  <a:pt x="294354" y="799187"/>
                </a:lnTo>
                <a:lnTo>
                  <a:pt x="254401" y="795540"/>
                </a:lnTo>
                <a:lnTo>
                  <a:pt x="216084" y="784913"/>
                </a:lnTo>
                <a:lnTo>
                  <a:pt x="179755" y="767785"/>
                </a:lnTo>
                <a:lnTo>
                  <a:pt x="145763" y="744631"/>
                </a:lnTo>
                <a:lnTo>
                  <a:pt x="114459" y="715926"/>
                </a:lnTo>
                <a:lnTo>
                  <a:pt x="86193" y="682148"/>
                </a:lnTo>
                <a:lnTo>
                  <a:pt x="61315" y="643773"/>
                </a:lnTo>
                <a:lnTo>
                  <a:pt x="40175" y="601275"/>
                </a:lnTo>
                <a:lnTo>
                  <a:pt x="23124" y="555133"/>
                </a:lnTo>
                <a:lnTo>
                  <a:pt x="10510" y="505821"/>
                </a:lnTo>
                <a:lnTo>
                  <a:pt x="2686" y="453816"/>
                </a:lnTo>
                <a:lnTo>
                  <a:pt x="0" y="399593"/>
                </a:lnTo>
                <a:lnTo>
                  <a:pt x="2686" y="345360"/>
                </a:lnTo>
                <a:lnTo>
                  <a:pt x="10510" y="293348"/>
                </a:lnTo>
                <a:lnTo>
                  <a:pt x="23124" y="244032"/>
                </a:lnTo>
                <a:lnTo>
                  <a:pt x="40175" y="197888"/>
                </a:lnTo>
                <a:lnTo>
                  <a:pt x="61315" y="155392"/>
                </a:lnTo>
                <a:lnTo>
                  <a:pt x="86193" y="117019"/>
                </a:lnTo>
                <a:lnTo>
                  <a:pt x="114459" y="83245"/>
                </a:lnTo>
                <a:lnTo>
                  <a:pt x="145763" y="54545"/>
                </a:lnTo>
                <a:lnTo>
                  <a:pt x="179755" y="31394"/>
                </a:lnTo>
                <a:lnTo>
                  <a:pt x="216084" y="14270"/>
                </a:lnTo>
                <a:lnTo>
                  <a:pt x="254401" y="3646"/>
                </a:lnTo>
                <a:lnTo>
                  <a:pt x="294354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298752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1535232" y="0"/>
                </a:moveTo>
                <a:lnTo>
                  <a:pt x="294354" y="0"/>
                </a:lnTo>
                <a:lnTo>
                  <a:pt x="254401" y="3646"/>
                </a:lnTo>
                <a:lnTo>
                  <a:pt x="216084" y="14270"/>
                </a:lnTo>
                <a:lnTo>
                  <a:pt x="179755" y="31394"/>
                </a:lnTo>
                <a:lnTo>
                  <a:pt x="145763" y="54545"/>
                </a:lnTo>
                <a:lnTo>
                  <a:pt x="114459" y="83245"/>
                </a:lnTo>
                <a:lnTo>
                  <a:pt x="86193" y="117019"/>
                </a:lnTo>
                <a:lnTo>
                  <a:pt x="61315" y="155392"/>
                </a:lnTo>
                <a:lnTo>
                  <a:pt x="40175" y="197888"/>
                </a:lnTo>
                <a:lnTo>
                  <a:pt x="23124" y="244032"/>
                </a:lnTo>
                <a:lnTo>
                  <a:pt x="10510" y="293348"/>
                </a:lnTo>
                <a:lnTo>
                  <a:pt x="2686" y="345360"/>
                </a:lnTo>
                <a:lnTo>
                  <a:pt x="0" y="399593"/>
                </a:lnTo>
                <a:lnTo>
                  <a:pt x="2686" y="453816"/>
                </a:lnTo>
                <a:lnTo>
                  <a:pt x="10510" y="505821"/>
                </a:lnTo>
                <a:lnTo>
                  <a:pt x="23124" y="555133"/>
                </a:lnTo>
                <a:lnTo>
                  <a:pt x="40175" y="601275"/>
                </a:lnTo>
                <a:lnTo>
                  <a:pt x="61315" y="643773"/>
                </a:lnTo>
                <a:lnTo>
                  <a:pt x="86193" y="682148"/>
                </a:lnTo>
                <a:lnTo>
                  <a:pt x="114459" y="715926"/>
                </a:lnTo>
                <a:lnTo>
                  <a:pt x="145763" y="744631"/>
                </a:lnTo>
                <a:lnTo>
                  <a:pt x="179755" y="767785"/>
                </a:lnTo>
                <a:lnTo>
                  <a:pt x="216084" y="784913"/>
                </a:lnTo>
                <a:lnTo>
                  <a:pt x="254401" y="795540"/>
                </a:lnTo>
                <a:lnTo>
                  <a:pt x="294354" y="799187"/>
                </a:lnTo>
                <a:lnTo>
                  <a:pt x="1535232" y="799187"/>
                </a:lnTo>
                <a:lnTo>
                  <a:pt x="1575186" y="795540"/>
                </a:lnTo>
                <a:lnTo>
                  <a:pt x="1613502" y="784913"/>
                </a:lnTo>
                <a:lnTo>
                  <a:pt x="1649832" y="767785"/>
                </a:lnTo>
                <a:lnTo>
                  <a:pt x="1683823" y="744631"/>
                </a:lnTo>
                <a:lnTo>
                  <a:pt x="1715127" y="715926"/>
                </a:lnTo>
                <a:lnTo>
                  <a:pt x="1743393" y="682148"/>
                </a:lnTo>
                <a:lnTo>
                  <a:pt x="1768271" y="643773"/>
                </a:lnTo>
                <a:lnTo>
                  <a:pt x="1789411" y="601275"/>
                </a:lnTo>
                <a:lnTo>
                  <a:pt x="1806463" y="555133"/>
                </a:lnTo>
                <a:lnTo>
                  <a:pt x="1819076" y="505821"/>
                </a:lnTo>
                <a:lnTo>
                  <a:pt x="1826901" y="453816"/>
                </a:lnTo>
                <a:lnTo>
                  <a:pt x="1829587" y="399593"/>
                </a:lnTo>
                <a:lnTo>
                  <a:pt x="1826901" y="345360"/>
                </a:lnTo>
                <a:lnTo>
                  <a:pt x="1819076" y="293348"/>
                </a:lnTo>
                <a:lnTo>
                  <a:pt x="1806463" y="244032"/>
                </a:lnTo>
                <a:lnTo>
                  <a:pt x="1789411" y="197888"/>
                </a:lnTo>
                <a:lnTo>
                  <a:pt x="1768271" y="155392"/>
                </a:lnTo>
                <a:lnTo>
                  <a:pt x="1743393" y="117019"/>
                </a:lnTo>
                <a:lnTo>
                  <a:pt x="1715127" y="83245"/>
                </a:lnTo>
                <a:lnTo>
                  <a:pt x="1683823" y="54545"/>
                </a:lnTo>
                <a:lnTo>
                  <a:pt x="1649832" y="31394"/>
                </a:lnTo>
                <a:lnTo>
                  <a:pt x="1613502" y="14270"/>
                </a:lnTo>
                <a:lnTo>
                  <a:pt x="1575186" y="3646"/>
                </a:lnTo>
                <a:lnTo>
                  <a:pt x="153523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298752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294354" y="0"/>
                </a:moveTo>
                <a:lnTo>
                  <a:pt x="1535232" y="0"/>
                </a:lnTo>
                <a:lnTo>
                  <a:pt x="1575186" y="3646"/>
                </a:lnTo>
                <a:lnTo>
                  <a:pt x="1613502" y="14270"/>
                </a:lnTo>
                <a:lnTo>
                  <a:pt x="1649832" y="31394"/>
                </a:lnTo>
                <a:lnTo>
                  <a:pt x="1683823" y="54545"/>
                </a:lnTo>
                <a:lnTo>
                  <a:pt x="1715127" y="83245"/>
                </a:lnTo>
                <a:lnTo>
                  <a:pt x="1743393" y="117019"/>
                </a:lnTo>
                <a:lnTo>
                  <a:pt x="1768271" y="155392"/>
                </a:lnTo>
                <a:lnTo>
                  <a:pt x="1789411" y="197888"/>
                </a:lnTo>
                <a:lnTo>
                  <a:pt x="1806463" y="244032"/>
                </a:lnTo>
                <a:lnTo>
                  <a:pt x="1819076" y="293348"/>
                </a:lnTo>
                <a:lnTo>
                  <a:pt x="1826901" y="345360"/>
                </a:lnTo>
                <a:lnTo>
                  <a:pt x="1829587" y="399593"/>
                </a:lnTo>
                <a:lnTo>
                  <a:pt x="1826901" y="453816"/>
                </a:lnTo>
                <a:lnTo>
                  <a:pt x="1819076" y="505821"/>
                </a:lnTo>
                <a:lnTo>
                  <a:pt x="1806463" y="555133"/>
                </a:lnTo>
                <a:lnTo>
                  <a:pt x="1789411" y="601275"/>
                </a:lnTo>
                <a:lnTo>
                  <a:pt x="1768271" y="643773"/>
                </a:lnTo>
                <a:lnTo>
                  <a:pt x="1743393" y="682148"/>
                </a:lnTo>
                <a:lnTo>
                  <a:pt x="1715127" y="715926"/>
                </a:lnTo>
                <a:lnTo>
                  <a:pt x="1683823" y="744631"/>
                </a:lnTo>
                <a:lnTo>
                  <a:pt x="1649832" y="767785"/>
                </a:lnTo>
                <a:lnTo>
                  <a:pt x="1613502" y="784913"/>
                </a:lnTo>
                <a:lnTo>
                  <a:pt x="1575186" y="795540"/>
                </a:lnTo>
                <a:lnTo>
                  <a:pt x="1535232" y="799187"/>
                </a:lnTo>
                <a:lnTo>
                  <a:pt x="294354" y="799187"/>
                </a:lnTo>
                <a:lnTo>
                  <a:pt x="254401" y="795540"/>
                </a:lnTo>
                <a:lnTo>
                  <a:pt x="216084" y="784913"/>
                </a:lnTo>
                <a:lnTo>
                  <a:pt x="179755" y="767785"/>
                </a:lnTo>
                <a:lnTo>
                  <a:pt x="145763" y="744631"/>
                </a:lnTo>
                <a:lnTo>
                  <a:pt x="114459" y="715926"/>
                </a:lnTo>
                <a:lnTo>
                  <a:pt x="86193" y="682148"/>
                </a:lnTo>
                <a:lnTo>
                  <a:pt x="61315" y="643773"/>
                </a:lnTo>
                <a:lnTo>
                  <a:pt x="40175" y="601275"/>
                </a:lnTo>
                <a:lnTo>
                  <a:pt x="23124" y="555133"/>
                </a:lnTo>
                <a:lnTo>
                  <a:pt x="10510" y="505821"/>
                </a:lnTo>
                <a:lnTo>
                  <a:pt x="2686" y="453816"/>
                </a:lnTo>
                <a:lnTo>
                  <a:pt x="0" y="399593"/>
                </a:lnTo>
                <a:lnTo>
                  <a:pt x="2686" y="345360"/>
                </a:lnTo>
                <a:lnTo>
                  <a:pt x="10510" y="293348"/>
                </a:lnTo>
                <a:lnTo>
                  <a:pt x="23124" y="244032"/>
                </a:lnTo>
                <a:lnTo>
                  <a:pt x="40175" y="197888"/>
                </a:lnTo>
                <a:lnTo>
                  <a:pt x="61315" y="155392"/>
                </a:lnTo>
                <a:lnTo>
                  <a:pt x="86193" y="117019"/>
                </a:lnTo>
                <a:lnTo>
                  <a:pt x="114459" y="83245"/>
                </a:lnTo>
                <a:lnTo>
                  <a:pt x="145763" y="54545"/>
                </a:lnTo>
                <a:lnTo>
                  <a:pt x="179755" y="31394"/>
                </a:lnTo>
                <a:lnTo>
                  <a:pt x="216084" y="14270"/>
                </a:lnTo>
                <a:lnTo>
                  <a:pt x="254401" y="3646"/>
                </a:lnTo>
                <a:lnTo>
                  <a:pt x="294354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301233" y="5601349"/>
            <a:ext cx="1782139" cy="312187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R="38932" algn="r" defTabSz="523951">
              <a:spcBef>
                <a:spcPts val="65"/>
              </a:spcBef>
              <a:tabLst>
                <a:tab pos="1091565" algn="l"/>
              </a:tabLst>
            </a:pPr>
            <a:r>
              <a:rPr sz="1332" spc="38" baseline="-10752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1332" spc="21" baseline="-10752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332" spc="-43" baseline="-10752" dirty="0">
                <a:solidFill>
                  <a:srgbClr val="FFFFFF"/>
                </a:solidFill>
                <a:latin typeface="Lucida Sans"/>
                <a:cs typeface="Lucida Sans"/>
              </a:rPr>
              <a:t>ozess</a:t>
            </a:r>
            <a:r>
              <a:rPr sz="1332" baseline="-10752" dirty="0">
                <a:solidFill>
                  <a:srgbClr val="FFFFFF"/>
                </a:solidFill>
                <a:latin typeface="Lucida Sans"/>
                <a:cs typeface="Lucida Sans"/>
              </a:rPr>
              <a:t>	</a:t>
            </a: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Proze</a:t>
            </a:r>
            <a:r>
              <a:rPr sz="945" spc="-34" dirty="0">
                <a:solidFill>
                  <a:srgbClr val="FFFFFF"/>
                </a:solidFill>
                <a:latin typeface="Lucida Sans"/>
                <a:cs typeface="Lucida Sans"/>
              </a:rPr>
              <a:t>ss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  <a:p>
            <a:pPr algn="r" defTabSz="523951">
              <a:spcBef>
                <a:spcPts val="106"/>
              </a:spcBef>
              <a:tabLst>
                <a:tab pos="1262941" algn="l"/>
              </a:tabLst>
            </a:pPr>
            <a:r>
              <a:rPr sz="888" spc="-3" dirty="0">
                <a:solidFill>
                  <a:srgbClr val="FFFFFF"/>
                </a:solidFill>
                <a:latin typeface="Lucida Sans"/>
                <a:cs typeface="Lucida Sans"/>
              </a:rPr>
              <a:t>berü</a:t>
            </a:r>
            <a:r>
              <a:rPr sz="888" spc="-37" dirty="0">
                <a:solidFill>
                  <a:srgbClr val="FFFFFF"/>
                </a:solidFill>
                <a:latin typeface="Lucida Sans"/>
                <a:cs typeface="Lucida Sans"/>
              </a:rPr>
              <a:t>cks</a:t>
            </a:r>
            <a:r>
              <a:rPr sz="888" spc="-29" dirty="0">
                <a:solidFill>
                  <a:srgbClr val="FFFFFF"/>
                </a:solidFill>
                <a:latin typeface="Lucida Sans"/>
                <a:cs typeface="Lucida Sans"/>
              </a:rPr>
              <a:t>ichtig</a:t>
            </a:r>
            <a:r>
              <a:rPr sz="888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r>
              <a:rPr sz="888" spc="3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888" dirty="0">
                <a:solidFill>
                  <a:srgbClr val="FFFFFF"/>
                </a:solidFill>
                <a:latin typeface="Lucida Sans"/>
                <a:cs typeface="Lucida Sans"/>
              </a:rPr>
              <a:t>	</a:t>
            </a:r>
            <a:r>
              <a:rPr sz="1418" spc="-43" baseline="6734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1418" spc="-47" baseline="6734" dirty="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r>
              <a:rPr sz="1418" spc="-21" baseline="6734" dirty="0">
                <a:solidFill>
                  <a:srgbClr val="FFFFFF"/>
                </a:solidFill>
                <a:latin typeface="Lucida Sans"/>
                <a:cs typeface="Lucida Sans"/>
              </a:rPr>
              <a:t>leiten</a:t>
            </a:r>
            <a:endParaRPr sz="1418" baseline="6734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402534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1535232" y="0"/>
                </a:moveTo>
                <a:lnTo>
                  <a:pt x="294354" y="0"/>
                </a:lnTo>
                <a:lnTo>
                  <a:pt x="254401" y="3646"/>
                </a:lnTo>
                <a:lnTo>
                  <a:pt x="216084" y="14270"/>
                </a:lnTo>
                <a:lnTo>
                  <a:pt x="179755" y="31394"/>
                </a:lnTo>
                <a:lnTo>
                  <a:pt x="145763" y="54545"/>
                </a:lnTo>
                <a:lnTo>
                  <a:pt x="114459" y="83245"/>
                </a:lnTo>
                <a:lnTo>
                  <a:pt x="86193" y="117019"/>
                </a:lnTo>
                <a:lnTo>
                  <a:pt x="61315" y="155392"/>
                </a:lnTo>
                <a:lnTo>
                  <a:pt x="40175" y="197888"/>
                </a:lnTo>
                <a:lnTo>
                  <a:pt x="23124" y="244032"/>
                </a:lnTo>
                <a:lnTo>
                  <a:pt x="10510" y="293348"/>
                </a:lnTo>
                <a:lnTo>
                  <a:pt x="2686" y="345360"/>
                </a:lnTo>
                <a:lnTo>
                  <a:pt x="0" y="399593"/>
                </a:lnTo>
                <a:lnTo>
                  <a:pt x="2686" y="453816"/>
                </a:lnTo>
                <a:lnTo>
                  <a:pt x="10510" y="505821"/>
                </a:lnTo>
                <a:lnTo>
                  <a:pt x="23124" y="555133"/>
                </a:lnTo>
                <a:lnTo>
                  <a:pt x="40175" y="601275"/>
                </a:lnTo>
                <a:lnTo>
                  <a:pt x="61315" y="643773"/>
                </a:lnTo>
                <a:lnTo>
                  <a:pt x="86193" y="682148"/>
                </a:lnTo>
                <a:lnTo>
                  <a:pt x="114459" y="715926"/>
                </a:lnTo>
                <a:lnTo>
                  <a:pt x="145763" y="744631"/>
                </a:lnTo>
                <a:lnTo>
                  <a:pt x="179755" y="767785"/>
                </a:lnTo>
                <a:lnTo>
                  <a:pt x="216084" y="784913"/>
                </a:lnTo>
                <a:lnTo>
                  <a:pt x="254401" y="795540"/>
                </a:lnTo>
                <a:lnTo>
                  <a:pt x="294354" y="799187"/>
                </a:lnTo>
                <a:lnTo>
                  <a:pt x="1535232" y="799187"/>
                </a:lnTo>
                <a:lnTo>
                  <a:pt x="1575186" y="795540"/>
                </a:lnTo>
                <a:lnTo>
                  <a:pt x="1613502" y="784913"/>
                </a:lnTo>
                <a:lnTo>
                  <a:pt x="1649832" y="767785"/>
                </a:lnTo>
                <a:lnTo>
                  <a:pt x="1683823" y="744631"/>
                </a:lnTo>
                <a:lnTo>
                  <a:pt x="1715127" y="715926"/>
                </a:lnTo>
                <a:lnTo>
                  <a:pt x="1743393" y="682148"/>
                </a:lnTo>
                <a:lnTo>
                  <a:pt x="1768271" y="643773"/>
                </a:lnTo>
                <a:lnTo>
                  <a:pt x="1789411" y="601275"/>
                </a:lnTo>
                <a:lnTo>
                  <a:pt x="1806463" y="555133"/>
                </a:lnTo>
                <a:lnTo>
                  <a:pt x="1819076" y="505821"/>
                </a:lnTo>
                <a:lnTo>
                  <a:pt x="1826901" y="453816"/>
                </a:lnTo>
                <a:lnTo>
                  <a:pt x="1829587" y="399593"/>
                </a:lnTo>
                <a:lnTo>
                  <a:pt x="1826901" y="345360"/>
                </a:lnTo>
                <a:lnTo>
                  <a:pt x="1819076" y="293348"/>
                </a:lnTo>
                <a:lnTo>
                  <a:pt x="1806463" y="244032"/>
                </a:lnTo>
                <a:lnTo>
                  <a:pt x="1789411" y="197888"/>
                </a:lnTo>
                <a:lnTo>
                  <a:pt x="1768271" y="155392"/>
                </a:lnTo>
                <a:lnTo>
                  <a:pt x="1743393" y="117019"/>
                </a:lnTo>
                <a:lnTo>
                  <a:pt x="1715127" y="83245"/>
                </a:lnTo>
                <a:lnTo>
                  <a:pt x="1683823" y="54545"/>
                </a:lnTo>
                <a:lnTo>
                  <a:pt x="1649832" y="31394"/>
                </a:lnTo>
                <a:lnTo>
                  <a:pt x="1613502" y="14270"/>
                </a:lnTo>
                <a:lnTo>
                  <a:pt x="1575186" y="3646"/>
                </a:lnTo>
                <a:lnTo>
                  <a:pt x="153523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402534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294354" y="0"/>
                </a:moveTo>
                <a:lnTo>
                  <a:pt x="1535232" y="0"/>
                </a:lnTo>
                <a:lnTo>
                  <a:pt x="1575186" y="3646"/>
                </a:lnTo>
                <a:lnTo>
                  <a:pt x="1613502" y="14270"/>
                </a:lnTo>
                <a:lnTo>
                  <a:pt x="1649832" y="31394"/>
                </a:lnTo>
                <a:lnTo>
                  <a:pt x="1683823" y="54545"/>
                </a:lnTo>
                <a:lnTo>
                  <a:pt x="1715127" y="83245"/>
                </a:lnTo>
                <a:lnTo>
                  <a:pt x="1743393" y="117019"/>
                </a:lnTo>
                <a:lnTo>
                  <a:pt x="1768271" y="155392"/>
                </a:lnTo>
                <a:lnTo>
                  <a:pt x="1789411" y="197888"/>
                </a:lnTo>
                <a:lnTo>
                  <a:pt x="1806463" y="244032"/>
                </a:lnTo>
                <a:lnTo>
                  <a:pt x="1819076" y="293348"/>
                </a:lnTo>
                <a:lnTo>
                  <a:pt x="1826901" y="345360"/>
                </a:lnTo>
                <a:lnTo>
                  <a:pt x="1829587" y="399593"/>
                </a:lnTo>
                <a:lnTo>
                  <a:pt x="1826901" y="453816"/>
                </a:lnTo>
                <a:lnTo>
                  <a:pt x="1819076" y="505821"/>
                </a:lnTo>
                <a:lnTo>
                  <a:pt x="1806463" y="555133"/>
                </a:lnTo>
                <a:lnTo>
                  <a:pt x="1789411" y="601275"/>
                </a:lnTo>
                <a:lnTo>
                  <a:pt x="1768271" y="643773"/>
                </a:lnTo>
                <a:lnTo>
                  <a:pt x="1743393" y="682148"/>
                </a:lnTo>
                <a:lnTo>
                  <a:pt x="1715127" y="715926"/>
                </a:lnTo>
                <a:lnTo>
                  <a:pt x="1683823" y="744631"/>
                </a:lnTo>
                <a:lnTo>
                  <a:pt x="1649832" y="767785"/>
                </a:lnTo>
                <a:lnTo>
                  <a:pt x="1613502" y="784913"/>
                </a:lnTo>
                <a:lnTo>
                  <a:pt x="1575186" y="795540"/>
                </a:lnTo>
                <a:lnTo>
                  <a:pt x="1535232" y="799187"/>
                </a:lnTo>
                <a:lnTo>
                  <a:pt x="294354" y="799187"/>
                </a:lnTo>
                <a:lnTo>
                  <a:pt x="254401" y="795540"/>
                </a:lnTo>
                <a:lnTo>
                  <a:pt x="216084" y="784913"/>
                </a:lnTo>
                <a:lnTo>
                  <a:pt x="179755" y="767785"/>
                </a:lnTo>
                <a:lnTo>
                  <a:pt x="145763" y="744631"/>
                </a:lnTo>
                <a:lnTo>
                  <a:pt x="114459" y="715926"/>
                </a:lnTo>
                <a:lnTo>
                  <a:pt x="86193" y="682148"/>
                </a:lnTo>
                <a:lnTo>
                  <a:pt x="61315" y="643773"/>
                </a:lnTo>
                <a:lnTo>
                  <a:pt x="40175" y="601275"/>
                </a:lnTo>
                <a:lnTo>
                  <a:pt x="23124" y="555133"/>
                </a:lnTo>
                <a:lnTo>
                  <a:pt x="10510" y="505821"/>
                </a:lnTo>
                <a:lnTo>
                  <a:pt x="2686" y="453816"/>
                </a:lnTo>
                <a:lnTo>
                  <a:pt x="0" y="399593"/>
                </a:lnTo>
                <a:lnTo>
                  <a:pt x="2686" y="345360"/>
                </a:lnTo>
                <a:lnTo>
                  <a:pt x="10510" y="293348"/>
                </a:lnTo>
                <a:lnTo>
                  <a:pt x="23124" y="244032"/>
                </a:lnTo>
                <a:lnTo>
                  <a:pt x="40175" y="197888"/>
                </a:lnTo>
                <a:lnTo>
                  <a:pt x="61315" y="155392"/>
                </a:lnTo>
                <a:lnTo>
                  <a:pt x="86193" y="117019"/>
                </a:lnTo>
                <a:lnTo>
                  <a:pt x="114459" y="83245"/>
                </a:lnTo>
                <a:lnTo>
                  <a:pt x="145763" y="54545"/>
                </a:lnTo>
                <a:lnTo>
                  <a:pt x="179755" y="31394"/>
                </a:lnTo>
                <a:lnTo>
                  <a:pt x="216084" y="14270"/>
                </a:lnTo>
                <a:lnTo>
                  <a:pt x="254401" y="3646"/>
                </a:lnTo>
                <a:lnTo>
                  <a:pt x="294354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524138" y="5602351"/>
            <a:ext cx="805565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20" dirty="0">
                <a:solidFill>
                  <a:srgbClr val="FFFFFF"/>
                </a:solidFill>
                <a:latin typeface="Lucida Sans"/>
                <a:cs typeface="Lucida Sans"/>
              </a:rPr>
              <a:t>Me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tak</a:t>
            </a: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og</a:t>
            </a:r>
            <a:r>
              <a:rPr sz="945" spc="-34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iti</a:t>
            </a:r>
            <a:r>
              <a:rPr sz="945" spc="-46" dirty="0">
                <a:solidFill>
                  <a:srgbClr val="FFFFFF"/>
                </a:solidFill>
                <a:latin typeface="Lucida Sans"/>
                <a:cs typeface="Lucida Sans"/>
              </a:rPr>
              <a:t>v</a:t>
            </a:r>
            <a:r>
              <a:rPr sz="945" spc="3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210911" y="5263541"/>
            <a:ext cx="38204" cy="38204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22199" y="0"/>
                </a:moveTo>
                <a:lnTo>
                  <a:pt x="0" y="66598"/>
                </a:lnTo>
                <a:lnTo>
                  <a:pt x="66598" y="44399"/>
                </a:lnTo>
                <a:lnTo>
                  <a:pt x="22199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611040" y="5295701"/>
            <a:ext cx="1603125" cy="274343"/>
          </a:xfrm>
          <a:custGeom>
            <a:avLst/>
            <a:gdLst/>
            <a:ahLst/>
            <a:cxnLst/>
            <a:rect l="l" t="t" r="r" b="b"/>
            <a:pathLst>
              <a:path w="2797809" h="478790">
                <a:moveTo>
                  <a:pt x="26178" y="415615"/>
                </a:moveTo>
                <a:lnTo>
                  <a:pt x="0" y="415615"/>
                </a:lnTo>
                <a:lnTo>
                  <a:pt x="31414" y="478444"/>
                </a:lnTo>
                <a:lnTo>
                  <a:pt x="57593" y="426086"/>
                </a:lnTo>
                <a:lnTo>
                  <a:pt x="26178" y="426086"/>
                </a:lnTo>
                <a:lnTo>
                  <a:pt x="26178" y="415615"/>
                </a:lnTo>
                <a:close/>
              </a:path>
              <a:path w="2797809" h="478790">
                <a:moveTo>
                  <a:pt x="2787000" y="234038"/>
                </a:moveTo>
                <a:lnTo>
                  <a:pt x="26178" y="234038"/>
                </a:lnTo>
                <a:lnTo>
                  <a:pt x="26178" y="426086"/>
                </a:lnTo>
                <a:lnTo>
                  <a:pt x="36650" y="426086"/>
                </a:lnTo>
                <a:lnTo>
                  <a:pt x="36650" y="244510"/>
                </a:lnTo>
                <a:lnTo>
                  <a:pt x="31414" y="244510"/>
                </a:lnTo>
                <a:lnTo>
                  <a:pt x="36650" y="239274"/>
                </a:lnTo>
                <a:lnTo>
                  <a:pt x="2787000" y="239274"/>
                </a:lnTo>
                <a:lnTo>
                  <a:pt x="2787000" y="234038"/>
                </a:lnTo>
                <a:close/>
              </a:path>
              <a:path w="2797809" h="478790">
                <a:moveTo>
                  <a:pt x="62829" y="415615"/>
                </a:moveTo>
                <a:lnTo>
                  <a:pt x="36650" y="415615"/>
                </a:lnTo>
                <a:lnTo>
                  <a:pt x="36650" y="426086"/>
                </a:lnTo>
                <a:lnTo>
                  <a:pt x="57593" y="426086"/>
                </a:lnTo>
                <a:lnTo>
                  <a:pt x="62829" y="415615"/>
                </a:lnTo>
                <a:close/>
              </a:path>
              <a:path w="2797809" h="478790">
                <a:moveTo>
                  <a:pt x="36650" y="239274"/>
                </a:moveTo>
                <a:lnTo>
                  <a:pt x="31414" y="244510"/>
                </a:lnTo>
                <a:lnTo>
                  <a:pt x="36650" y="244510"/>
                </a:lnTo>
                <a:lnTo>
                  <a:pt x="36650" y="239274"/>
                </a:lnTo>
                <a:close/>
              </a:path>
              <a:path w="2797809" h="478790">
                <a:moveTo>
                  <a:pt x="2797472" y="234038"/>
                </a:moveTo>
                <a:lnTo>
                  <a:pt x="2792236" y="234038"/>
                </a:lnTo>
                <a:lnTo>
                  <a:pt x="2787000" y="239274"/>
                </a:lnTo>
                <a:lnTo>
                  <a:pt x="36650" y="239274"/>
                </a:lnTo>
                <a:lnTo>
                  <a:pt x="36650" y="244510"/>
                </a:lnTo>
                <a:lnTo>
                  <a:pt x="2797472" y="244510"/>
                </a:lnTo>
                <a:lnTo>
                  <a:pt x="2797472" y="234038"/>
                </a:lnTo>
                <a:close/>
              </a:path>
              <a:path w="2797809" h="478790">
                <a:moveTo>
                  <a:pt x="2797472" y="0"/>
                </a:moveTo>
                <a:lnTo>
                  <a:pt x="2787000" y="0"/>
                </a:lnTo>
                <a:lnTo>
                  <a:pt x="2787000" y="239274"/>
                </a:lnTo>
                <a:lnTo>
                  <a:pt x="2792236" y="234038"/>
                </a:lnTo>
                <a:lnTo>
                  <a:pt x="2797472" y="234038"/>
                </a:lnTo>
                <a:lnTo>
                  <a:pt x="2797472" y="0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701141" y="5295701"/>
            <a:ext cx="512665" cy="255423"/>
          </a:xfrm>
          <a:custGeom>
            <a:avLst/>
            <a:gdLst/>
            <a:ahLst/>
            <a:cxnLst/>
            <a:rect l="l" t="t" r="r" b="b"/>
            <a:pathLst>
              <a:path w="894715" h="445770">
                <a:moveTo>
                  <a:pt x="26178" y="382420"/>
                </a:moveTo>
                <a:lnTo>
                  <a:pt x="0" y="382420"/>
                </a:lnTo>
                <a:lnTo>
                  <a:pt x="31414" y="445249"/>
                </a:lnTo>
                <a:lnTo>
                  <a:pt x="57593" y="392892"/>
                </a:lnTo>
                <a:lnTo>
                  <a:pt x="26178" y="392892"/>
                </a:lnTo>
                <a:lnTo>
                  <a:pt x="26178" y="382420"/>
                </a:lnTo>
                <a:close/>
              </a:path>
              <a:path w="894715" h="445770">
                <a:moveTo>
                  <a:pt x="884007" y="217389"/>
                </a:moveTo>
                <a:lnTo>
                  <a:pt x="26178" y="217389"/>
                </a:lnTo>
                <a:lnTo>
                  <a:pt x="26178" y="392892"/>
                </a:lnTo>
                <a:lnTo>
                  <a:pt x="36650" y="392892"/>
                </a:lnTo>
                <a:lnTo>
                  <a:pt x="36650" y="227860"/>
                </a:lnTo>
                <a:lnTo>
                  <a:pt x="31414" y="227860"/>
                </a:lnTo>
                <a:lnTo>
                  <a:pt x="36650" y="222624"/>
                </a:lnTo>
                <a:lnTo>
                  <a:pt x="884007" y="222624"/>
                </a:lnTo>
                <a:lnTo>
                  <a:pt x="884007" y="217389"/>
                </a:lnTo>
                <a:close/>
              </a:path>
              <a:path w="894715" h="445770">
                <a:moveTo>
                  <a:pt x="62829" y="382420"/>
                </a:moveTo>
                <a:lnTo>
                  <a:pt x="36650" y="382420"/>
                </a:lnTo>
                <a:lnTo>
                  <a:pt x="36650" y="392892"/>
                </a:lnTo>
                <a:lnTo>
                  <a:pt x="57593" y="392892"/>
                </a:lnTo>
                <a:lnTo>
                  <a:pt x="62829" y="382420"/>
                </a:lnTo>
                <a:close/>
              </a:path>
              <a:path w="894715" h="445770">
                <a:moveTo>
                  <a:pt x="36650" y="222624"/>
                </a:moveTo>
                <a:lnTo>
                  <a:pt x="31414" y="227860"/>
                </a:lnTo>
                <a:lnTo>
                  <a:pt x="36650" y="227860"/>
                </a:lnTo>
                <a:lnTo>
                  <a:pt x="36650" y="222624"/>
                </a:lnTo>
                <a:close/>
              </a:path>
              <a:path w="894715" h="445770">
                <a:moveTo>
                  <a:pt x="894478" y="217389"/>
                </a:moveTo>
                <a:lnTo>
                  <a:pt x="889243" y="217389"/>
                </a:lnTo>
                <a:lnTo>
                  <a:pt x="884007" y="222624"/>
                </a:lnTo>
                <a:lnTo>
                  <a:pt x="36650" y="222624"/>
                </a:lnTo>
                <a:lnTo>
                  <a:pt x="36650" y="227860"/>
                </a:lnTo>
                <a:lnTo>
                  <a:pt x="894478" y="227860"/>
                </a:lnTo>
                <a:lnTo>
                  <a:pt x="894478" y="217389"/>
                </a:lnTo>
                <a:close/>
              </a:path>
              <a:path w="894715" h="445770">
                <a:moveTo>
                  <a:pt x="894478" y="0"/>
                </a:moveTo>
                <a:lnTo>
                  <a:pt x="884007" y="0"/>
                </a:lnTo>
                <a:lnTo>
                  <a:pt x="884007" y="222624"/>
                </a:lnTo>
                <a:lnTo>
                  <a:pt x="889243" y="217389"/>
                </a:lnTo>
                <a:lnTo>
                  <a:pt x="894478" y="217389"/>
                </a:lnTo>
                <a:lnTo>
                  <a:pt x="894478" y="0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207911" y="5295701"/>
            <a:ext cx="633463" cy="236139"/>
          </a:xfrm>
          <a:custGeom>
            <a:avLst/>
            <a:gdLst/>
            <a:ahLst/>
            <a:cxnLst/>
            <a:rect l="l" t="t" r="r" b="b"/>
            <a:pathLst>
              <a:path w="1105534" h="412115">
                <a:moveTo>
                  <a:pt x="1068620" y="348807"/>
                </a:moveTo>
                <a:lnTo>
                  <a:pt x="1042441" y="348807"/>
                </a:lnTo>
                <a:lnTo>
                  <a:pt x="1073856" y="411636"/>
                </a:lnTo>
                <a:lnTo>
                  <a:pt x="1100035" y="359278"/>
                </a:lnTo>
                <a:lnTo>
                  <a:pt x="1068620" y="359278"/>
                </a:lnTo>
                <a:lnTo>
                  <a:pt x="1068620" y="348807"/>
                </a:lnTo>
                <a:close/>
              </a:path>
              <a:path w="1105534" h="412115">
                <a:moveTo>
                  <a:pt x="1068620" y="205765"/>
                </a:moveTo>
                <a:lnTo>
                  <a:pt x="1068620" y="359278"/>
                </a:lnTo>
                <a:lnTo>
                  <a:pt x="1079092" y="359278"/>
                </a:lnTo>
                <a:lnTo>
                  <a:pt x="1079092" y="211001"/>
                </a:lnTo>
                <a:lnTo>
                  <a:pt x="1073856" y="211001"/>
                </a:lnTo>
                <a:lnTo>
                  <a:pt x="1068620" y="205765"/>
                </a:lnTo>
                <a:close/>
              </a:path>
              <a:path w="1105534" h="412115">
                <a:moveTo>
                  <a:pt x="1105271" y="348807"/>
                </a:moveTo>
                <a:lnTo>
                  <a:pt x="1079092" y="348807"/>
                </a:lnTo>
                <a:lnTo>
                  <a:pt x="1079092" y="359278"/>
                </a:lnTo>
                <a:lnTo>
                  <a:pt x="1100035" y="359278"/>
                </a:lnTo>
                <a:lnTo>
                  <a:pt x="1105271" y="348807"/>
                </a:lnTo>
                <a:close/>
              </a:path>
              <a:path w="1105534" h="412115">
                <a:moveTo>
                  <a:pt x="10471" y="0"/>
                </a:moveTo>
                <a:lnTo>
                  <a:pt x="0" y="0"/>
                </a:lnTo>
                <a:lnTo>
                  <a:pt x="0" y="211001"/>
                </a:lnTo>
                <a:lnTo>
                  <a:pt x="1068620" y="211001"/>
                </a:lnTo>
                <a:lnTo>
                  <a:pt x="1068620" y="205765"/>
                </a:lnTo>
                <a:lnTo>
                  <a:pt x="10471" y="205765"/>
                </a:lnTo>
                <a:lnTo>
                  <a:pt x="5235" y="200529"/>
                </a:lnTo>
                <a:lnTo>
                  <a:pt x="10471" y="200529"/>
                </a:lnTo>
                <a:lnTo>
                  <a:pt x="10471" y="0"/>
                </a:lnTo>
                <a:close/>
              </a:path>
              <a:path w="1105534" h="412115">
                <a:moveTo>
                  <a:pt x="1079092" y="200529"/>
                </a:moveTo>
                <a:lnTo>
                  <a:pt x="10471" y="200529"/>
                </a:lnTo>
                <a:lnTo>
                  <a:pt x="10471" y="205765"/>
                </a:lnTo>
                <a:lnTo>
                  <a:pt x="1068620" y="205765"/>
                </a:lnTo>
                <a:lnTo>
                  <a:pt x="1073856" y="211001"/>
                </a:lnTo>
                <a:lnTo>
                  <a:pt x="1079092" y="211001"/>
                </a:lnTo>
                <a:lnTo>
                  <a:pt x="1079092" y="200529"/>
                </a:lnTo>
                <a:close/>
              </a:path>
              <a:path w="1105534" h="412115">
                <a:moveTo>
                  <a:pt x="10471" y="200529"/>
                </a:moveTo>
                <a:lnTo>
                  <a:pt x="5235" y="200529"/>
                </a:lnTo>
                <a:lnTo>
                  <a:pt x="10471" y="205765"/>
                </a:lnTo>
                <a:lnTo>
                  <a:pt x="10471" y="200529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207911" y="5295701"/>
            <a:ext cx="1737385" cy="236139"/>
          </a:xfrm>
          <a:custGeom>
            <a:avLst/>
            <a:gdLst/>
            <a:ahLst/>
            <a:cxnLst/>
            <a:rect l="l" t="t" r="r" b="b"/>
            <a:pathLst>
              <a:path w="3032125" h="412115">
                <a:moveTo>
                  <a:pt x="2995174" y="348807"/>
                </a:moveTo>
                <a:lnTo>
                  <a:pt x="2968995" y="348807"/>
                </a:lnTo>
                <a:lnTo>
                  <a:pt x="3000410" y="411636"/>
                </a:lnTo>
                <a:lnTo>
                  <a:pt x="3026589" y="359278"/>
                </a:lnTo>
                <a:lnTo>
                  <a:pt x="2995174" y="359278"/>
                </a:lnTo>
                <a:lnTo>
                  <a:pt x="2995174" y="348807"/>
                </a:lnTo>
                <a:close/>
              </a:path>
              <a:path w="3032125" h="412115">
                <a:moveTo>
                  <a:pt x="2995174" y="205765"/>
                </a:moveTo>
                <a:lnTo>
                  <a:pt x="2995174" y="359278"/>
                </a:lnTo>
                <a:lnTo>
                  <a:pt x="3005646" y="359278"/>
                </a:lnTo>
                <a:lnTo>
                  <a:pt x="3005646" y="211001"/>
                </a:lnTo>
                <a:lnTo>
                  <a:pt x="3000410" y="211001"/>
                </a:lnTo>
                <a:lnTo>
                  <a:pt x="2995174" y="205765"/>
                </a:lnTo>
                <a:close/>
              </a:path>
              <a:path w="3032125" h="412115">
                <a:moveTo>
                  <a:pt x="3031825" y="348807"/>
                </a:moveTo>
                <a:lnTo>
                  <a:pt x="3005646" y="348807"/>
                </a:lnTo>
                <a:lnTo>
                  <a:pt x="3005646" y="359278"/>
                </a:lnTo>
                <a:lnTo>
                  <a:pt x="3026589" y="359278"/>
                </a:lnTo>
                <a:lnTo>
                  <a:pt x="3031825" y="348807"/>
                </a:lnTo>
                <a:close/>
              </a:path>
              <a:path w="3032125" h="412115">
                <a:moveTo>
                  <a:pt x="10471" y="0"/>
                </a:moveTo>
                <a:lnTo>
                  <a:pt x="0" y="0"/>
                </a:lnTo>
                <a:lnTo>
                  <a:pt x="0" y="211001"/>
                </a:lnTo>
                <a:lnTo>
                  <a:pt x="2995174" y="211001"/>
                </a:lnTo>
                <a:lnTo>
                  <a:pt x="2995174" y="205765"/>
                </a:lnTo>
                <a:lnTo>
                  <a:pt x="10471" y="205765"/>
                </a:lnTo>
                <a:lnTo>
                  <a:pt x="5235" y="200529"/>
                </a:lnTo>
                <a:lnTo>
                  <a:pt x="10471" y="200529"/>
                </a:lnTo>
                <a:lnTo>
                  <a:pt x="10471" y="0"/>
                </a:lnTo>
                <a:close/>
              </a:path>
              <a:path w="3032125" h="412115">
                <a:moveTo>
                  <a:pt x="3005646" y="200529"/>
                </a:moveTo>
                <a:lnTo>
                  <a:pt x="10471" y="200529"/>
                </a:lnTo>
                <a:lnTo>
                  <a:pt x="10471" y="205765"/>
                </a:lnTo>
                <a:lnTo>
                  <a:pt x="2995174" y="205765"/>
                </a:lnTo>
                <a:lnTo>
                  <a:pt x="3000410" y="211001"/>
                </a:lnTo>
                <a:lnTo>
                  <a:pt x="3005646" y="211001"/>
                </a:lnTo>
                <a:lnTo>
                  <a:pt x="3005646" y="200529"/>
                </a:lnTo>
                <a:close/>
              </a:path>
              <a:path w="3032125" h="412115">
                <a:moveTo>
                  <a:pt x="10471" y="200529"/>
                </a:moveTo>
                <a:lnTo>
                  <a:pt x="5235" y="200529"/>
                </a:lnTo>
                <a:lnTo>
                  <a:pt x="10471" y="205765"/>
                </a:lnTo>
                <a:lnTo>
                  <a:pt x="10471" y="200529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710824" y="5541946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1534185" y="0"/>
                </a:moveTo>
                <a:lnTo>
                  <a:pt x="294145" y="0"/>
                </a:lnTo>
                <a:lnTo>
                  <a:pt x="254239" y="3646"/>
                </a:lnTo>
                <a:lnTo>
                  <a:pt x="215963" y="14270"/>
                </a:lnTo>
                <a:lnTo>
                  <a:pt x="179667" y="31394"/>
                </a:lnTo>
                <a:lnTo>
                  <a:pt x="145701" y="54545"/>
                </a:lnTo>
                <a:lnTo>
                  <a:pt x="114418" y="83245"/>
                </a:lnTo>
                <a:lnTo>
                  <a:pt x="86167" y="117019"/>
                </a:lnTo>
                <a:lnTo>
                  <a:pt x="61300" y="155392"/>
                </a:lnTo>
                <a:lnTo>
                  <a:pt x="40168" y="197888"/>
                </a:lnTo>
                <a:lnTo>
                  <a:pt x="23120" y="244032"/>
                </a:lnTo>
                <a:lnTo>
                  <a:pt x="10509" y="293348"/>
                </a:lnTo>
                <a:lnTo>
                  <a:pt x="2685" y="345360"/>
                </a:lnTo>
                <a:lnTo>
                  <a:pt x="0" y="399593"/>
                </a:lnTo>
                <a:lnTo>
                  <a:pt x="2685" y="453816"/>
                </a:lnTo>
                <a:lnTo>
                  <a:pt x="10509" y="505821"/>
                </a:lnTo>
                <a:lnTo>
                  <a:pt x="23120" y="555133"/>
                </a:lnTo>
                <a:lnTo>
                  <a:pt x="40168" y="601275"/>
                </a:lnTo>
                <a:lnTo>
                  <a:pt x="61300" y="643773"/>
                </a:lnTo>
                <a:lnTo>
                  <a:pt x="86167" y="682148"/>
                </a:lnTo>
                <a:lnTo>
                  <a:pt x="114418" y="715926"/>
                </a:lnTo>
                <a:lnTo>
                  <a:pt x="145701" y="744631"/>
                </a:lnTo>
                <a:lnTo>
                  <a:pt x="179667" y="767785"/>
                </a:lnTo>
                <a:lnTo>
                  <a:pt x="215963" y="784913"/>
                </a:lnTo>
                <a:lnTo>
                  <a:pt x="254239" y="795540"/>
                </a:lnTo>
                <a:lnTo>
                  <a:pt x="294145" y="799187"/>
                </a:lnTo>
                <a:lnTo>
                  <a:pt x="1534185" y="799187"/>
                </a:lnTo>
                <a:lnTo>
                  <a:pt x="1574091" y="795540"/>
                </a:lnTo>
                <a:lnTo>
                  <a:pt x="1612367" y="784913"/>
                </a:lnTo>
                <a:lnTo>
                  <a:pt x="1648663" y="767785"/>
                </a:lnTo>
                <a:lnTo>
                  <a:pt x="1682629" y="744631"/>
                </a:lnTo>
                <a:lnTo>
                  <a:pt x="1713912" y="715926"/>
                </a:lnTo>
                <a:lnTo>
                  <a:pt x="1742163" y="682148"/>
                </a:lnTo>
                <a:lnTo>
                  <a:pt x="1767030" y="643773"/>
                </a:lnTo>
                <a:lnTo>
                  <a:pt x="1788162" y="601275"/>
                </a:lnTo>
                <a:lnTo>
                  <a:pt x="1805210" y="555133"/>
                </a:lnTo>
                <a:lnTo>
                  <a:pt x="1817821" y="505821"/>
                </a:lnTo>
                <a:lnTo>
                  <a:pt x="1825645" y="453816"/>
                </a:lnTo>
                <a:lnTo>
                  <a:pt x="1828330" y="399593"/>
                </a:lnTo>
                <a:lnTo>
                  <a:pt x="1825645" y="345360"/>
                </a:lnTo>
                <a:lnTo>
                  <a:pt x="1817821" y="293348"/>
                </a:lnTo>
                <a:lnTo>
                  <a:pt x="1805210" y="244032"/>
                </a:lnTo>
                <a:lnTo>
                  <a:pt x="1788162" y="197888"/>
                </a:lnTo>
                <a:lnTo>
                  <a:pt x="1767030" y="155392"/>
                </a:lnTo>
                <a:lnTo>
                  <a:pt x="1742163" y="117019"/>
                </a:lnTo>
                <a:lnTo>
                  <a:pt x="1713912" y="83245"/>
                </a:lnTo>
                <a:lnTo>
                  <a:pt x="1682629" y="54545"/>
                </a:lnTo>
                <a:lnTo>
                  <a:pt x="1648663" y="31394"/>
                </a:lnTo>
                <a:lnTo>
                  <a:pt x="1612367" y="14270"/>
                </a:lnTo>
                <a:lnTo>
                  <a:pt x="1574091" y="3646"/>
                </a:lnTo>
                <a:lnTo>
                  <a:pt x="153418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710824" y="5541946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294145" y="0"/>
                </a:moveTo>
                <a:lnTo>
                  <a:pt x="1534185" y="0"/>
                </a:lnTo>
                <a:lnTo>
                  <a:pt x="1574091" y="3646"/>
                </a:lnTo>
                <a:lnTo>
                  <a:pt x="1612367" y="14270"/>
                </a:lnTo>
                <a:lnTo>
                  <a:pt x="1648663" y="31394"/>
                </a:lnTo>
                <a:lnTo>
                  <a:pt x="1682629" y="54545"/>
                </a:lnTo>
                <a:lnTo>
                  <a:pt x="1713912" y="83245"/>
                </a:lnTo>
                <a:lnTo>
                  <a:pt x="1742163" y="117019"/>
                </a:lnTo>
                <a:lnTo>
                  <a:pt x="1767030" y="155392"/>
                </a:lnTo>
                <a:lnTo>
                  <a:pt x="1788162" y="197888"/>
                </a:lnTo>
                <a:lnTo>
                  <a:pt x="1805210" y="244032"/>
                </a:lnTo>
                <a:lnTo>
                  <a:pt x="1817821" y="293348"/>
                </a:lnTo>
                <a:lnTo>
                  <a:pt x="1825644" y="345360"/>
                </a:lnTo>
                <a:lnTo>
                  <a:pt x="1828330" y="399593"/>
                </a:lnTo>
                <a:lnTo>
                  <a:pt x="1825644" y="453816"/>
                </a:lnTo>
                <a:lnTo>
                  <a:pt x="1817821" y="505821"/>
                </a:lnTo>
                <a:lnTo>
                  <a:pt x="1805210" y="555133"/>
                </a:lnTo>
                <a:lnTo>
                  <a:pt x="1788162" y="601275"/>
                </a:lnTo>
                <a:lnTo>
                  <a:pt x="1767030" y="643773"/>
                </a:lnTo>
                <a:lnTo>
                  <a:pt x="1742163" y="682148"/>
                </a:lnTo>
                <a:lnTo>
                  <a:pt x="1713912" y="715926"/>
                </a:lnTo>
                <a:lnTo>
                  <a:pt x="1682629" y="744631"/>
                </a:lnTo>
                <a:lnTo>
                  <a:pt x="1648663" y="767785"/>
                </a:lnTo>
                <a:lnTo>
                  <a:pt x="1612367" y="784913"/>
                </a:lnTo>
                <a:lnTo>
                  <a:pt x="1574091" y="795540"/>
                </a:lnTo>
                <a:lnTo>
                  <a:pt x="1534185" y="799187"/>
                </a:lnTo>
                <a:lnTo>
                  <a:pt x="294145" y="799187"/>
                </a:lnTo>
                <a:lnTo>
                  <a:pt x="254239" y="795540"/>
                </a:lnTo>
                <a:lnTo>
                  <a:pt x="215963" y="784913"/>
                </a:lnTo>
                <a:lnTo>
                  <a:pt x="179667" y="767785"/>
                </a:lnTo>
                <a:lnTo>
                  <a:pt x="145701" y="744631"/>
                </a:lnTo>
                <a:lnTo>
                  <a:pt x="114418" y="715926"/>
                </a:lnTo>
                <a:lnTo>
                  <a:pt x="86167" y="682148"/>
                </a:lnTo>
                <a:lnTo>
                  <a:pt x="61300" y="643773"/>
                </a:lnTo>
                <a:lnTo>
                  <a:pt x="40168" y="601275"/>
                </a:lnTo>
                <a:lnTo>
                  <a:pt x="23120" y="555133"/>
                </a:lnTo>
                <a:lnTo>
                  <a:pt x="10509" y="505821"/>
                </a:lnTo>
                <a:lnTo>
                  <a:pt x="2685" y="453816"/>
                </a:lnTo>
                <a:lnTo>
                  <a:pt x="0" y="399593"/>
                </a:lnTo>
                <a:lnTo>
                  <a:pt x="2685" y="345360"/>
                </a:lnTo>
                <a:lnTo>
                  <a:pt x="10509" y="293348"/>
                </a:lnTo>
                <a:lnTo>
                  <a:pt x="23120" y="244032"/>
                </a:lnTo>
                <a:lnTo>
                  <a:pt x="40168" y="197888"/>
                </a:lnTo>
                <a:lnTo>
                  <a:pt x="61300" y="155392"/>
                </a:lnTo>
                <a:lnTo>
                  <a:pt x="86167" y="117019"/>
                </a:lnTo>
                <a:lnTo>
                  <a:pt x="114418" y="83245"/>
                </a:lnTo>
                <a:lnTo>
                  <a:pt x="145701" y="54545"/>
                </a:lnTo>
                <a:lnTo>
                  <a:pt x="179667" y="31394"/>
                </a:lnTo>
                <a:lnTo>
                  <a:pt x="215963" y="14270"/>
                </a:lnTo>
                <a:lnTo>
                  <a:pt x="254239" y="3646"/>
                </a:lnTo>
                <a:lnTo>
                  <a:pt x="294145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953991" y="5620927"/>
            <a:ext cx="591257" cy="145090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888" spc="-23" dirty="0">
                <a:solidFill>
                  <a:srgbClr val="FFFFFF"/>
                </a:solidFill>
                <a:latin typeface="Lucida Sans"/>
                <a:cs typeface="Lucida Sans"/>
              </a:rPr>
              <a:t>Vergleichs-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814605" y="5523227"/>
            <a:ext cx="1047889" cy="457360"/>
          </a:xfrm>
          <a:custGeom>
            <a:avLst/>
            <a:gdLst/>
            <a:ahLst/>
            <a:cxnLst/>
            <a:rect l="l" t="t" r="r" b="b"/>
            <a:pathLst>
              <a:path w="1828800" h="798195">
                <a:moveTo>
                  <a:pt x="1534185" y="0"/>
                </a:moveTo>
                <a:lnTo>
                  <a:pt x="294145" y="0"/>
                </a:lnTo>
                <a:lnTo>
                  <a:pt x="254239" y="3642"/>
                </a:lnTo>
                <a:lnTo>
                  <a:pt x="215963" y="14252"/>
                </a:lnTo>
                <a:lnTo>
                  <a:pt x="179667" y="31355"/>
                </a:lnTo>
                <a:lnTo>
                  <a:pt x="145701" y="54475"/>
                </a:lnTo>
                <a:lnTo>
                  <a:pt x="114418" y="83136"/>
                </a:lnTo>
                <a:lnTo>
                  <a:pt x="86167" y="116862"/>
                </a:lnTo>
                <a:lnTo>
                  <a:pt x="61300" y="155178"/>
                </a:lnTo>
                <a:lnTo>
                  <a:pt x="40168" y="197609"/>
                </a:lnTo>
                <a:lnTo>
                  <a:pt x="23120" y="243679"/>
                </a:lnTo>
                <a:lnTo>
                  <a:pt x="10509" y="292912"/>
                </a:lnTo>
                <a:lnTo>
                  <a:pt x="2685" y="344832"/>
                </a:lnTo>
                <a:lnTo>
                  <a:pt x="0" y="398965"/>
                </a:lnTo>
                <a:lnTo>
                  <a:pt x="2685" y="453098"/>
                </a:lnTo>
                <a:lnTo>
                  <a:pt x="10509" y="505019"/>
                </a:lnTo>
                <a:lnTo>
                  <a:pt x="23120" y="554252"/>
                </a:lnTo>
                <a:lnTo>
                  <a:pt x="40168" y="600321"/>
                </a:lnTo>
                <a:lnTo>
                  <a:pt x="61300" y="642752"/>
                </a:lnTo>
                <a:lnTo>
                  <a:pt x="86167" y="681068"/>
                </a:lnTo>
                <a:lnTo>
                  <a:pt x="114418" y="714795"/>
                </a:lnTo>
                <a:lnTo>
                  <a:pt x="145701" y="743456"/>
                </a:lnTo>
                <a:lnTo>
                  <a:pt x="179667" y="766575"/>
                </a:lnTo>
                <a:lnTo>
                  <a:pt x="215963" y="783678"/>
                </a:lnTo>
                <a:lnTo>
                  <a:pt x="254239" y="794288"/>
                </a:lnTo>
                <a:lnTo>
                  <a:pt x="294145" y="797931"/>
                </a:lnTo>
                <a:lnTo>
                  <a:pt x="1534185" y="797931"/>
                </a:lnTo>
                <a:lnTo>
                  <a:pt x="1574091" y="794288"/>
                </a:lnTo>
                <a:lnTo>
                  <a:pt x="1612367" y="783678"/>
                </a:lnTo>
                <a:lnTo>
                  <a:pt x="1648663" y="766575"/>
                </a:lnTo>
                <a:lnTo>
                  <a:pt x="1682629" y="743456"/>
                </a:lnTo>
                <a:lnTo>
                  <a:pt x="1713912" y="714795"/>
                </a:lnTo>
                <a:lnTo>
                  <a:pt x="1742163" y="681068"/>
                </a:lnTo>
                <a:lnTo>
                  <a:pt x="1767030" y="642752"/>
                </a:lnTo>
                <a:lnTo>
                  <a:pt x="1788162" y="600321"/>
                </a:lnTo>
                <a:lnTo>
                  <a:pt x="1805210" y="554252"/>
                </a:lnTo>
                <a:lnTo>
                  <a:pt x="1817821" y="505019"/>
                </a:lnTo>
                <a:lnTo>
                  <a:pt x="1825645" y="453098"/>
                </a:lnTo>
                <a:lnTo>
                  <a:pt x="1828330" y="398965"/>
                </a:lnTo>
                <a:lnTo>
                  <a:pt x="1825645" y="344832"/>
                </a:lnTo>
                <a:lnTo>
                  <a:pt x="1817821" y="292912"/>
                </a:lnTo>
                <a:lnTo>
                  <a:pt x="1805210" y="243679"/>
                </a:lnTo>
                <a:lnTo>
                  <a:pt x="1788162" y="197609"/>
                </a:lnTo>
                <a:lnTo>
                  <a:pt x="1767030" y="155178"/>
                </a:lnTo>
                <a:lnTo>
                  <a:pt x="1742163" y="116862"/>
                </a:lnTo>
                <a:lnTo>
                  <a:pt x="1713912" y="83136"/>
                </a:lnTo>
                <a:lnTo>
                  <a:pt x="1682629" y="54475"/>
                </a:lnTo>
                <a:lnTo>
                  <a:pt x="1648663" y="31355"/>
                </a:lnTo>
                <a:lnTo>
                  <a:pt x="1612367" y="14252"/>
                </a:lnTo>
                <a:lnTo>
                  <a:pt x="1574091" y="3642"/>
                </a:lnTo>
                <a:lnTo>
                  <a:pt x="153418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814605" y="5523227"/>
            <a:ext cx="1047889" cy="457360"/>
          </a:xfrm>
          <a:custGeom>
            <a:avLst/>
            <a:gdLst/>
            <a:ahLst/>
            <a:cxnLst/>
            <a:rect l="l" t="t" r="r" b="b"/>
            <a:pathLst>
              <a:path w="1828800" h="798195">
                <a:moveTo>
                  <a:pt x="294145" y="0"/>
                </a:moveTo>
                <a:lnTo>
                  <a:pt x="1534185" y="0"/>
                </a:lnTo>
                <a:lnTo>
                  <a:pt x="1574091" y="3642"/>
                </a:lnTo>
                <a:lnTo>
                  <a:pt x="1612367" y="14252"/>
                </a:lnTo>
                <a:lnTo>
                  <a:pt x="1648663" y="31355"/>
                </a:lnTo>
                <a:lnTo>
                  <a:pt x="1682629" y="54475"/>
                </a:lnTo>
                <a:lnTo>
                  <a:pt x="1713912" y="83136"/>
                </a:lnTo>
                <a:lnTo>
                  <a:pt x="1742163" y="116862"/>
                </a:lnTo>
                <a:lnTo>
                  <a:pt x="1767030" y="155178"/>
                </a:lnTo>
                <a:lnTo>
                  <a:pt x="1788162" y="197609"/>
                </a:lnTo>
                <a:lnTo>
                  <a:pt x="1805210" y="243679"/>
                </a:lnTo>
                <a:lnTo>
                  <a:pt x="1817821" y="292912"/>
                </a:lnTo>
                <a:lnTo>
                  <a:pt x="1825644" y="344832"/>
                </a:lnTo>
                <a:lnTo>
                  <a:pt x="1828330" y="398965"/>
                </a:lnTo>
                <a:lnTo>
                  <a:pt x="1825644" y="453098"/>
                </a:lnTo>
                <a:lnTo>
                  <a:pt x="1817821" y="505019"/>
                </a:lnTo>
                <a:lnTo>
                  <a:pt x="1805210" y="554252"/>
                </a:lnTo>
                <a:lnTo>
                  <a:pt x="1788162" y="600321"/>
                </a:lnTo>
                <a:lnTo>
                  <a:pt x="1767030" y="642752"/>
                </a:lnTo>
                <a:lnTo>
                  <a:pt x="1742163" y="681068"/>
                </a:lnTo>
                <a:lnTo>
                  <a:pt x="1713912" y="714795"/>
                </a:lnTo>
                <a:lnTo>
                  <a:pt x="1682629" y="743456"/>
                </a:lnTo>
                <a:lnTo>
                  <a:pt x="1648663" y="766575"/>
                </a:lnTo>
                <a:lnTo>
                  <a:pt x="1612367" y="783678"/>
                </a:lnTo>
                <a:lnTo>
                  <a:pt x="1574091" y="794288"/>
                </a:lnTo>
                <a:lnTo>
                  <a:pt x="1534185" y="797931"/>
                </a:lnTo>
                <a:lnTo>
                  <a:pt x="294145" y="797931"/>
                </a:lnTo>
                <a:lnTo>
                  <a:pt x="254239" y="794288"/>
                </a:lnTo>
                <a:lnTo>
                  <a:pt x="215963" y="783678"/>
                </a:lnTo>
                <a:lnTo>
                  <a:pt x="179667" y="766575"/>
                </a:lnTo>
                <a:lnTo>
                  <a:pt x="145701" y="743456"/>
                </a:lnTo>
                <a:lnTo>
                  <a:pt x="114418" y="714795"/>
                </a:lnTo>
                <a:lnTo>
                  <a:pt x="86167" y="681068"/>
                </a:lnTo>
                <a:lnTo>
                  <a:pt x="61300" y="642752"/>
                </a:lnTo>
                <a:lnTo>
                  <a:pt x="40168" y="600321"/>
                </a:lnTo>
                <a:lnTo>
                  <a:pt x="23120" y="554252"/>
                </a:lnTo>
                <a:lnTo>
                  <a:pt x="10509" y="505019"/>
                </a:lnTo>
                <a:lnTo>
                  <a:pt x="2685" y="453098"/>
                </a:lnTo>
                <a:lnTo>
                  <a:pt x="0" y="398965"/>
                </a:lnTo>
                <a:lnTo>
                  <a:pt x="2685" y="344832"/>
                </a:lnTo>
                <a:lnTo>
                  <a:pt x="10509" y="292912"/>
                </a:lnTo>
                <a:lnTo>
                  <a:pt x="23120" y="243679"/>
                </a:lnTo>
                <a:lnTo>
                  <a:pt x="40168" y="197609"/>
                </a:lnTo>
                <a:lnTo>
                  <a:pt x="61300" y="155178"/>
                </a:lnTo>
                <a:lnTo>
                  <a:pt x="86167" y="116862"/>
                </a:lnTo>
                <a:lnTo>
                  <a:pt x="114418" y="83136"/>
                </a:lnTo>
                <a:lnTo>
                  <a:pt x="145701" y="54475"/>
                </a:lnTo>
                <a:lnTo>
                  <a:pt x="179667" y="31355"/>
                </a:lnTo>
                <a:lnTo>
                  <a:pt x="215963" y="14252"/>
                </a:lnTo>
                <a:lnTo>
                  <a:pt x="254239" y="3642"/>
                </a:lnTo>
                <a:lnTo>
                  <a:pt x="294145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127014" y="5601931"/>
            <a:ext cx="423522" cy="144724"/>
          </a:xfrm>
          <a:prstGeom prst="rect">
            <a:avLst/>
          </a:prstGeom>
        </p:spPr>
        <p:txBody>
          <a:bodyPr vert="horz" wrap="square" lIns="0" tIns="8005" rIns="0" bIns="0" rtlCol="0">
            <a:spAutoFit/>
          </a:bodyPr>
          <a:lstStyle/>
          <a:p>
            <a:pPr marL="7277" defTabSz="523951">
              <a:spcBef>
                <a:spcPts val="63"/>
              </a:spcBef>
            </a:pPr>
            <a:r>
              <a:rPr sz="888" spc="26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888" spc="14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888" spc="-29" dirty="0">
                <a:solidFill>
                  <a:srgbClr val="FFFFFF"/>
                </a:solidFill>
                <a:latin typeface="Lucida Sans"/>
                <a:cs typeface="Lucida Sans"/>
              </a:rPr>
              <a:t>ozess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216273" y="5325942"/>
            <a:ext cx="825213" cy="216855"/>
          </a:xfrm>
          <a:custGeom>
            <a:avLst/>
            <a:gdLst/>
            <a:ahLst/>
            <a:cxnLst/>
            <a:rect l="l" t="t" r="r" b="b"/>
            <a:pathLst>
              <a:path w="1440179" h="378459">
                <a:moveTo>
                  <a:pt x="26178" y="315193"/>
                </a:moveTo>
                <a:lnTo>
                  <a:pt x="0" y="315193"/>
                </a:lnTo>
                <a:lnTo>
                  <a:pt x="31414" y="378022"/>
                </a:lnTo>
                <a:lnTo>
                  <a:pt x="57593" y="325664"/>
                </a:lnTo>
                <a:lnTo>
                  <a:pt x="26178" y="325664"/>
                </a:lnTo>
                <a:lnTo>
                  <a:pt x="26178" y="315193"/>
                </a:lnTo>
                <a:close/>
              </a:path>
              <a:path w="1440179" h="378459">
                <a:moveTo>
                  <a:pt x="1429469" y="183775"/>
                </a:moveTo>
                <a:lnTo>
                  <a:pt x="26178" y="183775"/>
                </a:lnTo>
                <a:lnTo>
                  <a:pt x="26178" y="325664"/>
                </a:lnTo>
                <a:lnTo>
                  <a:pt x="36650" y="325664"/>
                </a:lnTo>
                <a:lnTo>
                  <a:pt x="36650" y="194247"/>
                </a:lnTo>
                <a:lnTo>
                  <a:pt x="31414" y="194247"/>
                </a:lnTo>
                <a:lnTo>
                  <a:pt x="36650" y="189011"/>
                </a:lnTo>
                <a:lnTo>
                  <a:pt x="1429469" y="189011"/>
                </a:lnTo>
                <a:lnTo>
                  <a:pt x="1429469" y="183775"/>
                </a:lnTo>
                <a:close/>
              </a:path>
              <a:path w="1440179" h="378459">
                <a:moveTo>
                  <a:pt x="62829" y="315193"/>
                </a:moveTo>
                <a:lnTo>
                  <a:pt x="36650" y="315193"/>
                </a:lnTo>
                <a:lnTo>
                  <a:pt x="36650" y="325664"/>
                </a:lnTo>
                <a:lnTo>
                  <a:pt x="57593" y="325664"/>
                </a:lnTo>
                <a:lnTo>
                  <a:pt x="62829" y="315193"/>
                </a:lnTo>
                <a:close/>
              </a:path>
              <a:path w="1440179" h="378459">
                <a:moveTo>
                  <a:pt x="36650" y="189011"/>
                </a:moveTo>
                <a:lnTo>
                  <a:pt x="31414" y="194247"/>
                </a:lnTo>
                <a:lnTo>
                  <a:pt x="36650" y="194247"/>
                </a:lnTo>
                <a:lnTo>
                  <a:pt x="36650" y="189011"/>
                </a:lnTo>
                <a:close/>
              </a:path>
              <a:path w="1440179" h="378459">
                <a:moveTo>
                  <a:pt x="1439941" y="183775"/>
                </a:moveTo>
                <a:lnTo>
                  <a:pt x="1434705" y="183775"/>
                </a:lnTo>
                <a:lnTo>
                  <a:pt x="1429469" y="189011"/>
                </a:lnTo>
                <a:lnTo>
                  <a:pt x="36650" y="189011"/>
                </a:lnTo>
                <a:lnTo>
                  <a:pt x="36650" y="194247"/>
                </a:lnTo>
                <a:lnTo>
                  <a:pt x="1439941" y="194247"/>
                </a:lnTo>
                <a:lnTo>
                  <a:pt x="1439941" y="183775"/>
                </a:lnTo>
                <a:close/>
              </a:path>
              <a:path w="1440179" h="378459">
                <a:moveTo>
                  <a:pt x="1439941" y="0"/>
                </a:moveTo>
                <a:lnTo>
                  <a:pt x="1429469" y="0"/>
                </a:lnTo>
                <a:lnTo>
                  <a:pt x="1429469" y="189011"/>
                </a:lnTo>
                <a:lnTo>
                  <a:pt x="1434705" y="183775"/>
                </a:lnTo>
                <a:lnTo>
                  <a:pt x="1439941" y="183775"/>
                </a:lnTo>
                <a:lnTo>
                  <a:pt x="1439941" y="0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035530" y="5325942"/>
            <a:ext cx="320916" cy="197571"/>
          </a:xfrm>
          <a:custGeom>
            <a:avLst/>
            <a:gdLst/>
            <a:ahLst/>
            <a:cxnLst/>
            <a:rect l="l" t="t" r="r" b="b"/>
            <a:pathLst>
              <a:path w="560070" h="344804">
                <a:moveTo>
                  <a:pt x="523262" y="281579"/>
                </a:moveTo>
                <a:lnTo>
                  <a:pt x="497084" y="281579"/>
                </a:lnTo>
                <a:lnTo>
                  <a:pt x="528498" y="344408"/>
                </a:lnTo>
                <a:lnTo>
                  <a:pt x="554677" y="292051"/>
                </a:lnTo>
                <a:lnTo>
                  <a:pt x="523262" y="292051"/>
                </a:lnTo>
                <a:lnTo>
                  <a:pt x="523262" y="281579"/>
                </a:lnTo>
                <a:close/>
              </a:path>
              <a:path w="560070" h="344804">
                <a:moveTo>
                  <a:pt x="523262" y="172152"/>
                </a:moveTo>
                <a:lnTo>
                  <a:pt x="523262" y="292051"/>
                </a:lnTo>
                <a:lnTo>
                  <a:pt x="533734" y="292051"/>
                </a:lnTo>
                <a:lnTo>
                  <a:pt x="533734" y="177387"/>
                </a:lnTo>
                <a:lnTo>
                  <a:pt x="528498" y="177387"/>
                </a:lnTo>
                <a:lnTo>
                  <a:pt x="523262" y="172152"/>
                </a:lnTo>
                <a:close/>
              </a:path>
              <a:path w="560070" h="344804">
                <a:moveTo>
                  <a:pt x="559913" y="281579"/>
                </a:moveTo>
                <a:lnTo>
                  <a:pt x="533734" y="281579"/>
                </a:lnTo>
                <a:lnTo>
                  <a:pt x="533734" y="292051"/>
                </a:lnTo>
                <a:lnTo>
                  <a:pt x="554677" y="292051"/>
                </a:lnTo>
                <a:lnTo>
                  <a:pt x="559913" y="281579"/>
                </a:lnTo>
                <a:close/>
              </a:path>
              <a:path w="560070" h="344804">
                <a:moveTo>
                  <a:pt x="10471" y="0"/>
                </a:moveTo>
                <a:lnTo>
                  <a:pt x="0" y="0"/>
                </a:lnTo>
                <a:lnTo>
                  <a:pt x="0" y="177387"/>
                </a:lnTo>
                <a:lnTo>
                  <a:pt x="523262" y="177387"/>
                </a:lnTo>
                <a:lnTo>
                  <a:pt x="523262" y="172152"/>
                </a:lnTo>
                <a:lnTo>
                  <a:pt x="10471" y="172152"/>
                </a:lnTo>
                <a:lnTo>
                  <a:pt x="5235" y="166916"/>
                </a:lnTo>
                <a:lnTo>
                  <a:pt x="10471" y="166916"/>
                </a:lnTo>
                <a:lnTo>
                  <a:pt x="10471" y="0"/>
                </a:lnTo>
                <a:close/>
              </a:path>
              <a:path w="560070" h="344804">
                <a:moveTo>
                  <a:pt x="533734" y="166916"/>
                </a:moveTo>
                <a:lnTo>
                  <a:pt x="10471" y="166916"/>
                </a:lnTo>
                <a:lnTo>
                  <a:pt x="10471" y="172152"/>
                </a:lnTo>
                <a:lnTo>
                  <a:pt x="523262" y="172152"/>
                </a:lnTo>
                <a:lnTo>
                  <a:pt x="528498" y="177387"/>
                </a:lnTo>
                <a:lnTo>
                  <a:pt x="533734" y="177387"/>
                </a:lnTo>
                <a:lnTo>
                  <a:pt x="533734" y="166916"/>
                </a:lnTo>
                <a:close/>
              </a:path>
              <a:path w="560070" h="344804">
                <a:moveTo>
                  <a:pt x="10471" y="166916"/>
                </a:moveTo>
                <a:lnTo>
                  <a:pt x="5235" y="166916"/>
                </a:lnTo>
                <a:lnTo>
                  <a:pt x="10471" y="172152"/>
                </a:lnTo>
                <a:lnTo>
                  <a:pt x="10471" y="166916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179131" y="5201380"/>
            <a:ext cx="2168184" cy="664004"/>
          </a:xfrm>
          <a:prstGeom prst="rect">
            <a:avLst/>
          </a:prstGeom>
          <a:solidFill>
            <a:srgbClr val="B92C0A"/>
          </a:solidFill>
        </p:spPr>
        <p:txBody>
          <a:bodyPr vert="horz" wrap="square" lIns="0" tIns="11279" rIns="0" bIns="0" rtlCol="0">
            <a:spAutoFit/>
          </a:bodyPr>
          <a:lstStyle/>
          <a:p>
            <a:pPr marL="289265" marR="282715" algn="ctr" defTabSz="523951">
              <a:lnSpc>
                <a:spcPct val="101000"/>
              </a:lnSpc>
              <a:spcBef>
                <a:spcPts val="89"/>
              </a:spcBef>
            </a:pPr>
            <a:r>
              <a:rPr sz="1404" spc="-23" dirty="0">
                <a:solidFill>
                  <a:srgbClr val="FFFFFF"/>
                </a:solidFill>
                <a:latin typeface="Lucida Sans"/>
                <a:cs typeface="Lucida Sans"/>
              </a:rPr>
              <a:t>KI-Kompetenz</a:t>
            </a:r>
            <a:r>
              <a:rPr sz="1404" spc="-126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4" spc="-11" dirty="0">
                <a:solidFill>
                  <a:srgbClr val="FFFFFF"/>
                </a:solidFill>
                <a:latin typeface="Lucida Sans"/>
                <a:cs typeface="Lucida Sans"/>
              </a:rPr>
              <a:t>wird  </a:t>
            </a:r>
            <a:r>
              <a:rPr sz="1404" spc="-32" dirty="0">
                <a:solidFill>
                  <a:srgbClr val="FFFFFF"/>
                </a:solidFill>
                <a:latin typeface="Lucida Sans"/>
                <a:cs typeface="Lucida Sans"/>
              </a:rPr>
              <a:t>mitgeprüft.</a:t>
            </a:r>
            <a:endParaRPr sz="1404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1092" algn="ctr" defTabSz="523951">
              <a:spcBef>
                <a:spcPts val="14"/>
              </a:spcBef>
            </a:pPr>
            <a:r>
              <a:rPr sz="1404" spc="-34" dirty="0">
                <a:solidFill>
                  <a:srgbClr val="FFFFFF"/>
                </a:solidFill>
                <a:latin typeface="Lucida Sans"/>
                <a:cs typeface="Lucida Sans"/>
              </a:rPr>
              <a:t>Fair, </a:t>
            </a:r>
            <a:r>
              <a:rPr sz="1404" spc="3" dirty="0">
                <a:solidFill>
                  <a:srgbClr val="FFFFFF"/>
                </a:solidFill>
                <a:latin typeface="Lucida Sans"/>
                <a:cs typeface="Lucida Sans"/>
              </a:rPr>
              <a:t>wenn </a:t>
            </a:r>
            <a:r>
              <a:rPr sz="1404" spc="-26" dirty="0">
                <a:solidFill>
                  <a:srgbClr val="FFFFFF"/>
                </a:solidFill>
                <a:latin typeface="Lucida Sans"/>
                <a:cs typeface="Lucida Sans"/>
              </a:rPr>
              <a:t>nicht</a:t>
            </a:r>
            <a:r>
              <a:rPr sz="1404" spc="-21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404" spc="-20" dirty="0">
                <a:solidFill>
                  <a:srgbClr val="FFFFFF"/>
                </a:solidFill>
                <a:latin typeface="Lucida Sans"/>
                <a:cs typeface="Lucida Sans"/>
              </a:rPr>
              <a:t>gelehrt?</a:t>
            </a:r>
            <a:endParaRPr sz="1404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913170" y="5730901"/>
            <a:ext cx="849954" cy="152806"/>
          </a:xfrm>
          <a:prstGeom prst="rect">
            <a:avLst/>
          </a:prstGeom>
        </p:spPr>
        <p:txBody>
          <a:bodyPr vert="horz" wrap="square" lIns="0" tIns="16009" rIns="0" bIns="0" rtlCol="0">
            <a:spAutoFit/>
          </a:bodyPr>
          <a:lstStyle/>
          <a:p>
            <a:pPr marL="7277" defTabSz="523951">
              <a:spcBef>
                <a:spcPts val="126"/>
              </a:spcBef>
            </a:pPr>
            <a:r>
              <a:rPr sz="888" spc="-20" dirty="0">
                <a:solidFill>
                  <a:srgbClr val="FFFFFF"/>
                </a:solidFill>
                <a:latin typeface="Lucida Sans"/>
                <a:cs typeface="Lucida Sans"/>
              </a:rPr>
              <a:t>berücksichtigen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537819" y="5738075"/>
            <a:ext cx="780095" cy="161223"/>
          </a:xfrm>
          <a:prstGeom prst="rect">
            <a:avLst/>
          </a:prstGeom>
        </p:spPr>
        <p:txBody>
          <a:bodyPr vert="horz" wrap="square" lIns="0" tIns="15646" rIns="0" bIns="0" rtlCol="0">
            <a:spAutoFit/>
          </a:bodyPr>
          <a:lstStyle/>
          <a:p>
            <a:pPr marL="7277" defTabSz="523951">
              <a:spcBef>
                <a:spcPts val="123"/>
              </a:spcBef>
            </a:pP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Aufgabe</a:t>
            </a:r>
            <a:r>
              <a:rPr sz="945" spc="-8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32" dirty="0">
                <a:solidFill>
                  <a:srgbClr val="FFFFFF"/>
                </a:solidFill>
                <a:latin typeface="Lucida Sans"/>
                <a:cs typeface="Lucida Sans"/>
              </a:rPr>
              <a:t>dazu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976312" y="5750161"/>
            <a:ext cx="516304" cy="152806"/>
          </a:xfrm>
          <a:prstGeom prst="rect">
            <a:avLst/>
          </a:prstGeom>
        </p:spPr>
        <p:txBody>
          <a:bodyPr vert="horz" wrap="square" lIns="0" tIns="16009" rIns="0" bIns="0" rtlCol="0">
            <a:spAutoFit/>
          </a:bodyPr>
          <a:lstStyle/>
          <a:p>
            <a:pPr marL="7277" defTabSz="523951">
              <a:spcBef>
                <a:spcPts val="126"/>
              </a:spcBef>
            </a:pPr>
            <a:r>
              <a:rPr sz="888" spc="-11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352598" y="5776380"/>
            <a:ext cx="552689" cy="161223"/>
          </a:xfrm>
          <a:prstGeom prst="rect">
            <a:avLst/>
          </a:prstGeom>
        </p:spPr>
        <p:txBody>
          <a:bodyPr vert="horz" wrap="square" lIns="0" tIns="15646" rIns="0" bIns="0" rtlCol="0">
            <a:spAutoFit/>
          </a:bodyPr>
          <a:lstStyle/>
          <a:p>
            <a:pPr marL="7277" defTabSz="523951">
              <a:spcBef>
                <a:spcPts val="123"/>
              </a:spcBef>
            </a:pP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Aufga</a:t>
            </a:r>
            <a:r>
              <a:rPr sz="945" spc="-37" dirty="0">
                <a:solidFill>
                  <a:srgbClr val="FFFFFF"/>
                </a:solidFill>
                <a:latin typeface="Lucida Sans"/>
                <a:cs typeface="Lucida Sans"/>
              </a:rPr>
              <a:t>b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32632" y="5848350"/>
            <a:ext cx="2051388" cy="396741"/>
          </a:xfrm>
          <a:prstGeom prst="rect">
            <a:avLst/>
          </a:prstGeom>
        </p:spPr>
        <p:txBody>
          <a:bodyPr vert="horz" wrap="square" lIns="0" tIns="14190" rIns="0" bIns="0" rtlCol="0">
            <a:spAutoFit/>
          </a:bodyPr>
          <a:lstStyle/>
          <a:p>
            <a:pPr marL="7277" marR="2911" defTabSz="523951">
              <a:lnSpc>
                <a:spcPct val="102400"/>
              </a:lnSpc>
              <a:spcBef>
                <a:spcPts val="112"/>
              </a:spcBef>
            </a:pPr>
            <a:r>
              <a:rPr sz="831" spc="-6" dirty="0">
                <a:solidFill>
                  <a:srgbClr val="FFFFFF"/>
                </a:solidFill>
                <a:latin typeface="Lucida Sans"/>
                <a:cs typeface="Lucida Sans"/>
              </a:rPr>
              <a:t>Dieses </a:t>
            </a:r>
            <a:r>
              <a:rPr sz="831" spc="14" dirty="0">
                <a:solidFill>
                  <a:srgbClr val="FFFFFF"/>
                </a:solidFill>
                <a:latin typeface="Lucida Sans"/>
                <a:cs typeface="Lucida Sans"/>
              </a:rPr>
              <a:t>Werk </a:t>
            </a:r>
            <a:r>
              <a:rPr sz="831" spc="-20" dirty="0">
                <a:solidFill>
                  <a:srgbClr val="FFFFFF"/>
                </a:solidFill>
                <a:latin typeface="Lucida Sans"/>
                <a:cs typeface="Lucida Sans"/>
              </a:rPr>
              <a:t>ist </a:t>
            </a:r>
            <a:r>
              <a:rPr sz="831" spc="-23" dirty="0">
                <a:solidFill>
                  <a:srgbClr val="FFFFFF"/>
                </a:solidFill>
                <a:latin typeface="Lucida Sans"/>
                <a:cs typeface="Lucida Sans"/>
              </a:rPr>
              <a:t>lizenziert </a:t>
            </a:r>
            <a:r>
              <a:rPr sz="831" spc="3" dirty="0">
                <a:solidFill>
                  <a:srgbClr val="FFFFFF"/>
                </a:solidFill>
                <a:latin typeface="Lucida Sans"/>
                <a:cs typeface="Lucida Sans"/>
              </a:rPr>
              <a:t>unter </a:t>
            </a:r>
            <a:r>
              <a:rPr sz="831" dirty="0">
                <a:solidFill>
                  <a:srgbClr val="FFFFFF"/>
                </a:solidFill>
                <a:latin typeface="Lucida Sans"/>
                <a:cs typeface="Lucida Sans"/>
              </a:rPr>
              <a:t>einer  </a:t>
            </a:r>
            <a:r>
              <a:rPr sz="831" u="sng" spc="-6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Creative </a:t>
            </a:r>
            <a:r>
              <a:rPr sz="831" u="sng" spc="-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Commons </a:t>
            </a:r>
            <a:r>
              <a:rPr sz="831" u="sng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Namensnennung</a:t>
            </a:r>
            <a:r>
              <a:rPr sz="831" u="sng" spc="-140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831" u="sng" spc="-40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4.0 </a:t>
            </a:r>
            <a:r>
              <a:rPr sz="831" spc="-40" dirty="0">
                <a:solidFill>
                  <a:srgbClr val="0761C7"/>
                </a:solidFill>
                <a:latin typeface="Lucida Sans"/>
                <a:cs typeface="Lucida Sans"/>
              </a:rPr>
              <a:t> </a:t>
            </a:r>
            <a:r>
              <a:rPr sz="831" u="sng" spc="-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International</a:t>
            </a:r>
            <a:r>
              <a:rPr sz="831" u="sng" spc="-52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831" u="sng" spc="-32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Lizenz</a:t>
            </a:r>
            <a:r>
              <a:rPr sz="831" spc="-32" dirty="0">
                <a:solidFill>
                  <a:srgbClr val="FFFFFF"/>
                </a:solidFill>
                <a:latin typeface="Lucida Sans"/>
                <a:cs typeface="Lucida Sans"/>
              </a:rPr>
              <a:t>.</a:t>
            </a:r>
            <a:endParaRPr sz="831">
              <a:solidFill>
                <a:prstClr val="black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2670" y="667184"/>
            <a:ext cx="3875370" cy="1610527"/>
          </a:xfrm>
          <a:prstGeom prst="rect">
            <a:avLst/>
          </a:prstGeom>
        </p:spPr>
        <p:txBody>
          <a:bodyPr vert="horz" wrap="square" lIns="0" tIns="70951" rIns="0" bIns="0" rtlCol="0">
            <a:spAutoFit/>
          </a:bodyPr>
          <a:lstStyle/>
          <a:p>
            <a:pPr marL="7277" marR="2911">
              <a:lnSpc>
                <a:spcPts val="4034"/>
              </a:lnSpc>
              <a:spcBef>
                <a:spcPts val="559"/>
              </a:spcBef>
            </a:pPr>
            <a:r>
              <a:rPr sz="3724" spc="-72" dirty="0"/>
              <a:t>Entscheidungs-  </a:t>
            </a:r>
            <a:r>
              <a:rPr sz="3724" spc="-60" dirty="0"/>
              <a:t>modell </a:t>
            </a:r>
            <a:r>
              <a:rPr sz="3724" spc="23" dirty="0"/>
              <a:t>„Prüfen</a:t>
            </a:r>
            <a:r>
              <a:rPr sz="3724" spc="-393" dirty="0"/>
              <a:t> </a:t>
            </a:r>
            <a:r>
              <a:rPr sz="3724" spc="-77" dirty="0"/>
              <a:t>in  </a:t>
            </a:r>
            <a:r>
              <a:rPr sz="3724" spc="-29" dirty="0"/>
              <a:t>einer </a:t>
            </a:r>
            <a:r>
              <a:rPr sz="3724" spc="17" dirty="0"/>
              <a:t>Welt </a:t>
            </a:r>
            <a:r>
              <a:rPr sz="3724" spc="-74" dirty="0"/>
              <a:t>mit</a:t>
            </a:r>
            <a:r>
              <a:rPr sz="3724" spc="-636" dirty="0"/>
              <a:t> </a:t>
            </a:r>
            <a:r>
              <a:rPr sz="3724" spc="-89" dirty="0"/>
              <a:t>KI“</a:t>
            </a:r>
            <a:endParaRPr sz="3724" dirty="0"/>
          </a:p>
        </p:txBody>
      </p:sp>
      <p:sp>
        <p:nvSpPr>
          <p:cNvPr id="3" name="object 3"/>
          <p:cNvSpPr/>
          <p:nvPr/>
        </p:nvSpPr>
        <p:spPr>
          <a:xfrm>
            <a:off x="6667102" y="651611"/>
            <a:ext cx="1929862" cy="341292"/>
          </a:xfrm>
          <a:custGeom>
            <a:avLst/>
            <a:gdLst/>
            <a:ahLst/>
            <a:cxnLst/>
            <a:rect l="l" t="t" r="r" b="b"/>
            <a:pathLst>
              <a:path w="3368040" h="595630">
                <a:moveTo>
                  <a:pt x="2825849" y="0"/>
                </a:moveTo>
                <a:lnTo>
                  <a:pt x="541797" y="0"/>
                </a:lnTo>
                <a:lnTo>
                  <a:pt x="482753" y="1747"/>
                </a:lnTo>
                <a:lnTo>
                  <a:pt x="425554" y="6867"/>
                </a:lnTo>
                <a:lnTo>
                  <a:pt x="370528" y="15179"/>
                </a:lnTo>
                <a:lnTo>
                  <a:pt x="318006" y="26501"/>
                </a:lnTo>
                <a:lnTo>
                  <a:pt x="268319" y="40652"/>
                </a:lnTo>
                <a:lnTo>
                  <a:pt x="221797" y="57451"/>
                </a:lnTo>
                <a:lnTo>
                  <a:pt x="178769" y="76714"/>
                </a:lnTo>
                <a:lnTo>
                  <a:pt x="139567" y="98263"/>
                </a:lnTo>
                <a:lnTo>
                  <a:pt x="104521" y="121913"/>
                </a:lnTo>
                <a:lnTo>
                  <a:pt x="73960" y="147485"/>
                </a:lnTo>
                <a:lnTo>
                  <a:pt x="27616" y="203667"/>
                </a:lnTo>
                <a:lnTo>
                  <a:pt x="3178" y="265355"/>
                </a:lnTo>
                <a:lnTo>
                  <a:pt x="0" y="297810"/>
                </a:lnTo>
                <a:lnTo>
                  <a:pt x="3178" y="330265"/>
                </a:lnTo>
                <a:lnTo>
                  <a:pt x="27616" y="391953"/>
                </a:lnTo>
                <a:lnTo>
                  <a:pt x="73960" y="448135"/>
                </a:lnTo>
                <a:lnTo>
                  <a:pt x="104521" y="473707"/>
                </a:lnTo>
                <a:lnTo>
                  <a:pt x="139567" y="497358"/>
                </a:lnTo>
                <a:lnTo>
                  <a:pt x="178769" y="518906"/>
                </a:lnTo>
                <a:lnTo>
                  <a:pt x="221797" y="538170"/>
                </a:lnTo>
                <a:lnTo>
                  <a:pt x="268319" y="554968"/>
                </a:lnTo>
                <a:lnTo>
                  <a:pt x="318006" y="569119"/>
                </a:lnTo>
                <a:lnTo>
                  <a:pt x="370528" y="580441"/>
                </a:lnTo>
                <a:lnTo>
                  <a:pt x="425554" y="588753"/>
                </a:lnTo>
                <a:lnTo>
                  <a:pt x="482753" y="593874"/>
                </a:lnTo>
                <a:lnTo>
                  <a:pt x="541797" y="595621"/>
                </a:lnTo>
                <a:lnTo>
                  <a:pt x="2825849" y="595621"/>
                </a:lnTo>
                <a:lnTo>
                  <a:pt x="2884893" y="593874"/>
                </a:lnTo>
                <a:lnTo>
                  <a:pt x="2942093" y="588753"/>
                </a:lnTo>
                <a:lnTo>
                  <a:pt x="2997119" y="580441"/>
                </a:lnTo>
                <a:lnTo>
                  <a:pt x="3049640" y="569119"/>
                </a:lnTo>
                <a:lnTo>
                  <a:pt x="3099327" y="554968"/>
                </a:lnTo>
                <a:lnTo>
                  <a:pt x="3145850" y="538170"/>
                </a:lnTo>
                <a:lnTo>
                  <a:pt x="3188877" y="518906"/>
                </a:lnTo>
                <a:lnTo>
                  <a:pt x="3228079" y="497358"/>
                </a:lnTo>
                <a:lnTo>
                  <a:pt x="3263126" y="473707"/>
                </a:lnTo>
                <a:lnTo>
                  <a:pt x="3293687" y="448135"/>
                </a:lnTo>
                <a:lnTo>
                  <a:pt x="3340030" y="391953"/>
                </a:lnTo>
                <a:lnTo>
                  <a:pt x="3364468" y="330265"/>
                </a:lnTo>
                <a:lnTo>
                  <a:pt x="3367647" y="297810"/>
                </a:lnTo>
                <a:lnTo>
                  <a:pt x="3364468" y="265355"/>
                </a:lnTo>
                <a:lnTo>
                  <a:pt x="3340030" y="203667"/>
                </a:lnTo>
                <a:lnTo>
                  <a:pt x="3293687" y="147485"/>
                </a:lnTo>
                <a:lnTo>
                  <a:pt x="3263126" y="121913"/>
                </a:lnTo>
                <a:lnTo>
                  <a:pt x="3228079" y="98263"/>
                </a:lnTo>
                <a:lnTo>
                  <a:pt x="3188877" y="76714"/>
                </a:lnTo>
                <a:lnTo>
                  <a:pt x="3145850" y="57451"/>
                </a:lnTo>
                <a:lnTo>
                  <a:pt x="3099327" y="40652"/>
                </a:lnTo>
                <a:lnTo>
                  <a:pt x="3049640" y="26501"/>
                </a:lnTo>
                <a:lnTo>
                  <a:pt x="2997119" y="15179"/>
                </a:lnTo>
                <a:lnTo>
                  <a:pt x="2942093" y="6867"/>
                </a:lnTo>
                <a:lnTo>
                  <a:pt x="2884893" y="1747"/>
                </a:lnTo>
                <a:lnTo>
                  <a:pt x="2825849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7101" y="651611"/>
            <a:ext cx="1929862" cy="341292"/>
          </a:xfrm>
          <a:custGeom>
            <a:avLst/>
            <a:gdLst/>
            <a:ahLst/>
            <a:cxnLst/>
            <a:rect l="l" t="t" r="r" b="b"/>
            <a:pathLst>
              <a:path w="3368040" h="595630">
                <a:moveTo>
                  <a:pt x="541797" y="0"/>
                </a:moveTo>
                <a:lnTo>
                  <a:pt x="2825849" y="0"/>
                </a:lnTo>
                <a:lnTo>
                  <a:pt x="2884893" y="1747"/>
                </a:lnTo>
                <a:lnTo>
                  <a:pt x="2942093" y="6867"/>
                </a:lnTo>
                <a:lnTo>
                  <a:pt x="2997118" y="15179"/>
                </a:lnTo>
                <a:lnTo>
                  <a:pt x="3049640" y="26501"/>
                </a:lnTo>
                <a:lnTo>
                  <a:pt x="3099327" y="40652"/>
                </a:lnTo>
                <a:lnTo>
                  <a:pt x="3145850" y="57451"/>
                </a:lnTo>
                <a:lnTo>
                  <a:pt x="3188877" y="76714"/>
                </a:lnTo>
                <a:lnTo>
                  <a:pt x="3228079" y="98263"/>
                </a:lnTo>
                <a:lnTo>
                  <a:pt x="3263126" y="121913"/>
                </a:lnTo>
                <a:lnTo>
                  <a:pt x="3293687" y="147485"/>
                </a:lnTo>
                <a:lnTo>
                  <a:pt x="3340030" y="203667"/>
                </a:lnTo>
                <a:lnTo>
                  <a:pt x="3364468" y="265355"/>
                </a:lnTo>
                <a:lnTo>
                  <a:pt x="3367647" y="297810"/>
                </a:lnTo>
                <a:lnTo>
                  <a:pt x="3364468" y="330265"/>
                </a:lnTo>
                <a:lnTo>
                  <a:pt x="3340030" y="391953"/>
                </a:lnTo>
                <a:lnTo>
                  <a:pt x="3293687" y="448135"/>
                </a:lnTo>
                <a:lnTo>
                  <a:pt x="3263126" y="473707"/>
                </a:lnTo>
                <a:lnTo>
                  <a:pt x="3228079" y="497358"/>
                </a:lnTo>
                <a:lnTo>
                  <a:pt x="3188877" y="518906"/>
                </a:lnTo>
                <a:lnTo>
                  <a:pt x="3145850" y="538170"/>
                </a:lnTo>
                <a:lnTo>
                  <a:pt x="3099327" y="554968"/>
                </a:lnTo>
                <a:lnTo>
                  <a:pt x="3049640" y="569119"/>
                </a:lnTo>
                <a:lnTo>
                  <a:pt x="2997118" y="580441"/>
                </a:lnTo>
                <a:lnTo>
                  <a:pt x="2942093" y="588753"/>
                </a:lnTo>
                <a:lnTo>
                  <a:pt x="2884893" y="593874"/>
                </a:lnTo>
                <a:lnTo>
                  <a:pt x="2825849" y="595621"/>
                </a:lnTo>
                <a:lnTo>
                  <a:pt x="541797" y="595621"/>
                </a:lnTo>
                <a:lnTo>
                  <a:pt x="482753" y="593874"/>
                </a:lnTo>
                <a:lnTo>
                  <a:pt x="425554" y="588753"/>
                </a:lnTo>
                <a:lnTo>
                  <a:pt x="370528" y="580441"/>
                </a:lnTo>
                <a:lnTo>
                  <a:pt x="318006" y="569119"/>
                </a:lnTo>
                <a:lnTo>
                  <a:pt x="268319" y="554968"/>
                </a:lnTo>
                <a:lnTo>
                  <a:pt x="221797" y="538170"/>
                </a:lnTo>
                <a:lnTo>
                  <a:pt x="178769" y="518906"/>
                </a:lnTo>
                <a:lnTo>
                  <a:pt x="139567" y="497358"/>
                </a:lnTo>
                <a:lnTo>
                  <a:pt x="104521" y="473707"/>
                </a:lnTo>
                <a:lnTo>
                  <a:pt x="73960" y="448135"/>
                </a:lnTo>
                <a:lnTo>
                  <a:pt x="27616" y="391953"/>
                </a:lnTo>
                <a:lnTo>
                  <a:pt x="3178" y="330265"/>
                </a:lnTo>
                <a:lnTo>
                  <a:pt x="0" y="297810"/>
                </a:lnTo>
                <a:lnTo>
                  <a:pt x="3178" y="265355"/>
                </a:lnTo>
                <a:lnTo>
                  <a:pt x="27616" y="203667"/>
                </a:lnTo>
                <a:lnTo>
                  <a:pt x="73960" y="147485"/>
                </a:lnTo>
                <a:lnTo>
                  <a:pt x="104521" y="121913"/>
                </a:lnTo>
                <a:lnTo>
                  <a:pt x="139567" y="98263"/>
                </a:lnTo>
                <a:lnTo>
                  <a:pt x="178769" y="76714"/>
                </a:lnTo>
                <a:lnTo>
                  <a:pt x="221797" y="57451"/>
                </a:lnTo>
                <a:lnTo>
                  <a:pt x="268319" y="40652"/>
                </a:lnTo>
                <a:lnTo>
                  <a:pt x="318006" y="26501"/>
                </a:lnTo>
                <a:lnTo>
                  <a:pt x="370528" y="15179"/>
                </a:lnTo>
                <a:lnTo>
                  <a:pt x="425554" y="6867"/>
                </a:lnTo>
                <a:lnTo>
                  <a:pt x="482753" y="1747"/>
                </a:lnTo>
                <a:lnTo>
                  <a:pt x="541797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8740" y="716493"/>
            <a:ext cx="346749" cy="188902"/>
          </a:xfrm>
          <a:prstGeom prst="rect">
            <a:avLst/>
          </a:prstGeom>
        </p:spPr>
        <p:txBody>
          <a:bodyPr vert="horz" wrap="square" lIns="0" tIns="8005" rIns="0" bIns="0" rtlCol="0">
            <a:spAutoFit/>
          </a:bodyPr>
          <a:lstStyle/>
          <a:p>
            <a:pPr marL="7277" defTabSz="523951">
              <a:spcBef>
                <a:spcPts val="63"/>
              </a:spcBef>
            </a:pPr>
            <a:r>
              <a:rPr sz="1175" spc="-6" dirty="0">
                <a:solidFill>
                  <a:srgbClr val="FFFFFF"/>
                </a:solidFill>
                <a:latin typeface="Lucida Sans"/>
                <a:cs typeface="Lucida Sans"/>
              </a:rPr>
              <a:t>S</a:t>
            </a:r>
            <a:r>
              <a:rPr sz="1175" spc="-11" dirty="0">
                <a:solidFill>
                  <a:srgbClr val="FFFFFF"/>
                </a:solidFill>
                <a:latin typeface="Lucida Sans"/>
                <a:cs typeface="Lucida Sans"/>
              </a:rPr>
              <a:t>t</a:t>
            </a:r>
            <a:r>
              <a:rPr sz="1175" spc="-9" dirty="0">
                <a:solidFill>
                  <a:srgbClr val="FFFFFF"/>
                </a:solidFill>
                <a:latin typeface="Lucida Sans"/>
                <a:cs typeface="Lucida Sans"/>
              </a:rPr>
              <a:t>art</a:t>
            </a:r>
            <a:endParaRPr sz="117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87180" y="1226183"/>
            <a:ext cx="2089592" cy="1566376"/>
          </a:xfrm>
          <a:custGeom>
            <a:avLst/>
            <a:gdLst/>
            <a:ahLst/>
            <a:cxnLst/>
            <a:rect l="l" t="t" r="r" b="b"/>
            <a:pathLst>
              <a:path w="3646805" h="2733675">
                <a:moveTo>
                  <a:pt x="1823304" y="0"/>
                </a:moveTo>
                <a:lnTo>
                  <a:pt x="0" y="1366536"/>
                </a:lnTo>
                <a:lnTo>
                  <a:pt x="1823304" y="2733072"/>
                </a:lnTo>
                <a:lnTo>
                  <a:pt x="3646609" y="1366536"/>
                </a:lnTo>
                <a:lnTo>
                  <a:pt x="1823304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87180" y="1226183"/>
            <a:ext cx="2089592" cy="1566376"/>
          </a:xfrm>
          <a:custGeom>
            <a:avLst/>
            <a:gdLst/>
            <a:ahLst/>
            <a:cxnLst/>
            <a:rect l="l" t="t" r="r" b="b"/>
            <a:pathLst>
              <a:path w="3646805" h="2733675">
                <a:moveTo>
                  <a:pt x="0" y="1366535"/>
                </a:moveTo>
                <a:lnTo>
                  <a:pt x="1823304" y="0"/>
                </a:lnTo>
                <a:lnTo>
                  <a:pt x="3646609" y="1366535"/>
                </a:lnTo>
                <a:lnTo>
                  <a:pt x="1823304" y="2733071"/>
                </a:lnTo>
                <a:lnTo>
                  <a:pt x="0" y="1366535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1936" y="1633514"/>
            <a:ext cx="800835" cy="724951"/>
          </a:xfrm>
          <a:prstGeom prst="rect">
            <a:avLst/>
          </a:prstGeom>
        </p:spPr>
        <p:txBody>
          <a:bodyPr vert="horz" wrap="square" lIns="0" tIns="6549" rIns="0" bIns="0" rtlCol="0">
            <a:spAutoFit/>
          </a:bodyPr>
          <a:lstStyle/>
          <a:p>
            <a:pPr marL="6913" marR="2911" algn="ctr" defTabSz="523951">
              <a:lnSpc>
                <a:spcPct val="100600"/>
              </a:lnSpc>
              <a:spcBef>
                <a:spcPts val="52"/>
              </a:spcBef>
            </a:pPr>
            <a:r>
              <a:rPr sz="1175" spc="-14" dirty="0">
                <a:solidFill>
                  <a:srgbClr val="FFFFFF"/>
                </a:solidFill>
                <a:latin typeface="Lucida Sans"/>
                <a:cs typeface="Lucida Sans"/>
              </a:rPr>
              <a:t>Kann </a:t>
            </a:r>
            <a:r>
              <a:rPr sz="1175" spc="-26" dirty="0">
                <a:solidFill>
                  <a:srgbClr val="FFFFFF"/>
                </a:solidFill>
                <a:latin typeface="Lucida Sans"/>
                <a:cs typeface="Lucida Sans"/>
              </a:rPr>
              <a:t>KI</a:t>
            </a:r>
            <a:r>
              <a:rPr sz="1175" spc="-16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175" spc="-17" dirty="0">
                <a:solidFill>
                  <a:srgbClr val="FFFFFF"/>
                </a:solidFill>
                <a:latin typeface="Lucida Sans"/>
                <a:cs typeface="Lucida Sans"/>
              </a:rPr>
              <a:t>bei  </a:t>
            </a:r>
            <a:r>
              <a:rPr sz="1175" spc="-14" dirty="0">
                <a:solidFill>
                  <a:srgbClr val="FFFFFF"/>
                </a:solidFill>
                <a:latin typeface="Lucida Sans"/>
                <a:cs typeface="Lucida Sans"/>
              </a:rPr>
              <a:t>dieser  </a:t>
            </a:r>
            <a:r>
              <a:rPr sz="1175" spc="-29" dirty="0">
                <a:solidFill>
                  <a:srgbClr val="FFFFFF"/>
                </a:solidFill>
                <a:latin typeface="Lucida Sans"/>
                <a:cs typeface="Lucida Sans"/>
              </a:rPr>
              <a:t>Leistung  </a:t>
            </a:r>
            <a:r>
              <a:rPr sz="1175" spc="-9" dirty="0">
                <a:solidFill>
                  <a:srgbClr val="FFFFFF"/>
                </a:solidFill>
                <a:latin typeface="Lucida Sans"/>
                <a:cs typeface="Lucida Sans"/>
              </a:rPr>
              <a:t>helfen?</a:t>
            </a:r>
            <a:endParaRPr sz="117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06017" y="2463167"/>
            <a:ext cx="1574744" cy="458088"/>
          </a:xfrm>
          <a:custGeom>
            <a:avLst/>
            <a:gdLst/>
            <a:ahLst/>
            <a:cxnLst/>
            <a:rect l="l" t="t" r="r" b="b"/>
            <a:pathLst>
              <a:path w="2748280" h="799464">
                <a:moveTo>
                  <a:pt x="2306042" y="0"/>
                </a:moveTo>
                <a:lnTo>
                  <a:pt x="442108" y="0"/>
                </a:lnTo>
                <a:lnTo>
                  <a:pt x="390544" y="2687"/>
                </a:lnTo>
                <a:lnTo>
                  <a:pt x="340728" y="10550"/>
                </a:lnTo>
                <a:lnTo>
                  <a:pt x="292992" y="23290"/>
                </a:lnTo>
                <a:lnTo>
                  <a:pt x="247668" y="40606"/>
                </a:lnTo>
                <a:lnTo>
                  <a:pt x="205087" y="62199"/>
                </a:lnTo>
                <a:lnTo>
                  <a:pt x="165581" y="87770"/>
                </a:lnTo>
                <a:lnTo>
                  <a:pt x="129480" y="117019"/>
                </a:lnTo>
                <a:lnTo>
                  <a:pt x="97117" y="149647"/>
                </a:lnTo>
                <a:lnTo>
                  <a:pt x="68824" y="185354"/>
                </a:lnTo>
                <a:lnTo>
                  <a:pt x="44931" y="223840"/>
                </a:lnTo>
                <a:lnTo>
                  <a:pt x="25771" y="264807"/>
                </a:lnTo>
                <a:lnTo>
                  <a:pt x="11675" y="307954"/>
                </a:lnTo>
                <a:lnTo>
                  <a:pt x="2974" y="352983"/>
                </a:lnTo>
                <a:lnTo>
                  <a:pt x="0" y="399593"/>
                </a:lnTo>
                <a:lnTo>
                  <a:pt x="2974" y="446204"/>
                </a:lnTo>
                <a:lnTo>
                  <a:pt x="11675" y="491233"/>
                </a:lnTo>
                <a:lnTo>
                  <a:pt x="25771" y="534380"/>
                </a:lnTo>
                <a:lnTo>
                  <a:pt x="44931" y="575347"/>
                </a:lnTo>
                <a:lnTo>
                  <a:pt x="68824" y="613833"/>
                </a:lnTo>
                <a:lnTo>
                  <a:pt x="97117" y="649540"/>
                </a:lnTo>
                <a:lnTo>
                  <a:pt x="129480" y="682168"/>
                </a:lnTo>
                <a:lnTo>
                  <a:pt x="165581" y="711417"/>
                </a:lnTo>
                <a:lnTo>
                  <a:pt x="205087" y="736988"/>
                </a:lnTo>
                <a:lnTo>
                  <a:pt x="247668" y="758581"/>
                </a:lnTo>
                <a:lnTo>
                  <a:pt x="292992" y="775897"/>
                </a:lnTo>
                <a:lnTo>
                  <a:pt x="340728" y="788637"/>
                </a:lnTo>
                <a:lnTo>
                  <a:pt x="390544" y="796500"/>
                </a:lnTo>
                <a:lnTo>
                  <a:pt x="442108" y="799187"/>
                </a:lnTo>
                <a:lnTo>
                  <a:pt x="2306042" y="799187"/>
                </a:lnTo>
                <a:lnTo>
                  <a:pt x="2357606" y="796500"/>
                </a:lnTo>
                <a:lnTo>
                  <a:pt x="2407422" y="788637"/>
                </a:lnTo>
                <a:lnTo>
                  <a:pt x="2455158" y="775897"/>
                </a:lnTo>
                <a:lnTo>
                  <a:pt x="2500482" y="758581"/>
                </a:lnTo>
                <a:lnTo>
                  <a:pt x="2543063" y="736988"/>
                </a:lnTo>
                <a:lnTo>
                  <a:pt x="2582570" y="711417"/>
                </a:lnTo>
                <a:lnTo>
                  <a:pt x="2618670" y="682168"/>
                </a:lnTo>
                <a:lnTo>
                  <a:pt x="2651033" y="649540"/>
                </a:lnTo>
                <a:lnTo>
                  <a:pt x="2679326" y="613833"/>
                </a:lnTo>
                <a:lnTo>
                  <a:pt x="2703219" y="575347"/>
                </a:lnTo>
                <a:lnTo>
                  <a:pt x="2722379" y="534380"/>
                </a:lnTo>
                <a:lnTo>
                  <a:pt x="2736476" y="491233"/>
                </a:lnTo>
                <a:lnTo>
                  <a:pt x="2745177" y="446204"/>
                </a:lnTo>
                <a:lnTo>
                  <a:pt x="2748151" y="399593"/>
                </a:lnTo>
                <a:lnTo>
                  <a:pt x="2745177" y="352983"/>
                </a:lnTo>
                <a:lnTo>
                  <a:pt x="2736476" y="307954"/>
                </a:lnTo>
                <a:lnTo>
                  <a:pt x="2722379" y="264807"/>
                </a:lnTo>
                <a:lnTo>
                  <a:pt x="2703219" y="223840"/>
                </a:lnTo>
                <a:lnTo>
                  <a:pt x="2679326" y="185354"/>
                </a:lnTo>
                <a:lnTo>
                  <a:pt x="2651033" y="149647"/>
                </a:lnTo>
                <a:lnTo>
                  <a:pt x="2618670" y="117019"/>
                </a:lnTo>
                <a:lnTo>
                  <a:pt x="2582570" y="87770"/>
                </a:lnTo>
                <a:lnTo>
                  <a:pt x="2543063" y="62199"/>
                </a:lnTo>
                <a:lnTo>
                  <a:pt x="2500482" y="40606"/>
                </a:lnTo>
                <a:lnTo>
                  <a:pt x="2455158" y="23290"/>
                </a:lnTo>
                <a:lnTo>
                  <a:pt x="2407422" y="10550"/>
                </a:lnTo>
                <a:lnTo>
                  <a:pt x="2357606" y="2687"/>
                </a:lnTo>
                <a:lnTo>
                  <a:pt x="230604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06017" y="2463167"/>
            <a:ext cx="1574744" cy="458088"/>
          </a:xfrm>
          <a:custGeom>
            <a:avLst/>
            <a:gdLst/>
            <a:ahLst/>
            <a:cxnLst/>
            <a:rect l="l" t="t" r="r" b="b"/>
            <a:pathLst>
              <a:path w="2748280" h="799464">
                <a:moveTo>
                  <a:pt x="442108" y="0"/>
                </a:moveTo>
                <a:lnTo>
                  <a:pt x="2306042" y="0"/>
                </a:lnTo>
                <a:lnTo>
                  <a:pt x="2357606" y="2687"/>
                </a:lnTo>
                <a:lnTo>
                  <a:pt x="2407422" y="10550"/>
                </a:lnTo>
                <a:lnTo>
                  <a:pt x="2455158" y="23290"/>
                </a:lnTo>
                <a:lnTo>
                  <a:pt x="2500482" y="40606"/>
                </a:lnTo>
                <a:lnTo>
                  <a:pt x="2543063" y="62199"/>
                </a:lnTo>
                <a:lnTo>
                  <a:pt x="2582569" y="87770"/>
                </a:lnTo>
                <a:lnTo>
                  <a:pt x="2618670" y="117019"/>
                </a:lnTo>
                <a:lnTo>
                  <a:pt x="2651033" y="149647"/>
                </a:lnTo>
                <a:lnTo>
                  <a:pt x="2679326" y="185354"/>
                </a:lnTo>
                <a:lnTo>
                  <a:pt x="2703219" y="223840"/>
                </a:lnTo>
                <a:lnTo>
                  <a:pt x="2722379" y="264807"/>
                </a:lnTo>
                <a:lnTo>
                  <a:pt x="2736475" y="307954"/>
                </a:lnTo>
                <a:lnTo>
                  <a:pt x="2745176" y="352983"/>
                </a:lnTo>
                <a:lnTo>
                  <a:pt x="2748150" y="399593"/>
                </a:lnTo>
                <a:lnTo>
                  <a:pt x="2745176" y="446204"/>
                </a:lnTo>
                <a:lnTo>
                  <a:pt x="2736475" y="491233"/>
                </a:lnTo>
                <a:lnTo>
                  <a:pt x="2722379" y="534380"/>
                </a:lnTo>
                <a:lnTo>
                  <a:pt x="2703219" y="575347"/>
                </a:lnTo>
                <a:lnTo>
                  <a:pt x="2679326" y="613833"/>
                </a:lnTo>
                <a:lnTo>
                  <a:pt x="2651033" y="649540"/>
                </a:lnTo>
                <a:lnTo>
                  <a:pt x="2618670" y="682168"/>
                </a:lnTo>
                <a:lnTo>
                  <a:pt x="2582569" y="711417"/>
                </a:lnTo>
                <a:lnTo>
                  <a:pt x="2543063" y="736988"/>
                </a:lnTo>
                <a:lnTo>
                  <a:pt x="2500482" y="758581"/>
                </a:lnTo>
                <a:lnTo>
                  <a:pt x="2455158" y="775897"/>
                </a:lnTo>
                <a:lnTo>
                  <a:pt x="2407422" y="788637"/>
                </a:lnTo>
                <a:lnTo>
                  <a:pt x="2357606" y="796500"/>
                </a:lnTo>
                <a:lnTo>
                  <a:pt x="2306042" y="799187"/>
                </a:lnTo>
                <a:lnTo>
                  <a:pt x="442108" y="799187"/>
                </a:lnTo>
                <a:lnTo>
                  <a:pt x="390544" y="796500"/>
                </a:lnTo>
                <a:lnTo>
                  <a:pt x="340728" y="788637"/>
                </a:lnTo>
                <a:lnTo>
                  <a:pt x="292992" y="775897"/>
                </a:lnTo>
                <a:lnTo>
                  <a:pt x="247668" y="758581"/>
                </a:lnTo>
                <a:lnTo>
                  <a:pt x="205087" y="736988"/>
                </a:lnTo>
                <a:lnTo>
                  <a:pt x="165580" y="711417"/>
                </a:lnTo>
                <a:lnTo>
                  <a:pt x="129480" y="682168"/>
                </a:lnTo>
                <a:lnTo>
                  <a:pt x="97117" y="649540"/>
                </a:lnTo>
                <a:lnTo>
                  <a:pt x="68824" y="613833"/>
                </a:lnTo>
                <a:lnTo>
                  <a:pt x="44931" y="575347"/>
                </a:lnTo>
                <a:lnTo>
                  <a:pt x="25771" y="534380"/>
                </a:lnTo>
                <a:lnTo>
                  <a:pt x="11675" y="491233"/>
                </a:lnTo>
                <a:lnTo>
                  <a:pt x="2974" y="446204"/>
                </a:lnTo>
                <a:lnTo>
                  <a:pt x="0" y="399593"/>
                </a:lnTo>
                <a:lnTo>
                  <a:pt x="2974" y="352983"/>
                </a:lnTo>
                <a:lnTo>
                  <a:pt x="11675" y="307954"/>
                </a:lnTo>
                <a:lnTo>
                  <a:pt x="25771" y="264807"/>
                </a:lnTo>
                <a:lnTo>
                  <a:pt x="44931" y="223840"/>
                </a:lnTo>
                <a:lnTo>
                  <a:pt x="68824" y="185354"/>
                </a:lnTo>
                <a:lnTo>
                  <a:pt x="97117" y="149647"/>
                </a:lnTo>
                <a:lnTo>
                  <a:pt x="129480" y="117019"/>
                </a:lnTo>
                <a:lnTo>
                  <a:pt x="165580" y="87770"/>
                </a:lnTo>
                <a:lnTo>
                  <a:pt x="205087" y="62199"/>
                </a:lnTo>
                <a:lnTo>
                  <a:pt x="247668" y="40606"/>
                </a:lnTo>
                <a:lnTo>
                  <a:pt x="292992" y="23290"/>
                </a:lnTo>
                <a:lnTo>
                  <a:pt x="340728" y="10550"/>
                </a:lnTo>
                <a:lnTo>
                  <a:pt x="390544" y="2687"/>
                </a:lnTo>
                <a:lnTo>
                  <a:pt x="44210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23264" y="2605953"/>
            <a:ext cx="1141399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1" dirty="0">
                <a:solidFill>
                  <a:srgbClr val="FFFFFF"/>
                </a:solidFill>
                <a:latin typeface="Lucida Sans"/>
                <a:cs typeface="Lucida Sans"/>
              </a:rPr>
              <a:t>Prüfen, </a:t>
            </a:r>
            <a:r>
              <a:rPr sz="945" spc="-9" dirty="0">
                <a:solidFill>
                  <a:srgbClr val="FFFFFF"/>
                </a:solidFill>
                <a:latin typeface="Lucida Sans"/>
                <a:cs typeface="Lucida Sans"/>
              </a:rPr>
              <a:t>wie 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man</a:t>
            </a:r>
            <a:r>
              <a:rPr sz="945" spc="-18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will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95949" y="2450206"/>
            <a:ext cx="2089592" cy="1566376"/>
          </a:xfrm>
          <a:custGeom>
            <a:avLst/>
            <a:gdLst/>
            <a:ahLst/>
            <a:cxnLst/>
            <a:rect l="l" t="t" r="r" b="b"/>
            <a:pathLst>
              <a:path w="3646804" h="2733675">
                <a:moveTo>
                  <a:pt x="1823304" y="0"/>
                </a:moveTo>
                <a:lnTo>
                  <a:pt x="0" y="1366536"/>
                </a:lnTo>
                <a:lnTo>
                  <a:pt x="1823304" y="2733072"/>
                </a:lnTo>
                <a:lnTo>
                  <a:pt x="3646609" y="1366536"/>
                </a:lnTo>
                <a:lnTo>
                  <a:pt x="1823304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95949" y="2450206"/>
            <a:ext cx="2089592" cy="1566376"/>
          </a:xfrm>
          <a:custGeom>
            <a:avLst/>
            <a:gdLst/>
            <a:ahLst/>
            <a:cxnLst/>
            <a:rect l="l" t="t" r="r" b="b"/>
            <a:pathLst>
              <a:path w="3646804" h="2733675">
                <a:moveTo>
                  <a:pt x="0" y="1366535"/>
                </a:moveTo>
                <a:lnTo>
                  <a:pt x="1823304" y="0"/>
                </a:lnTo>
                <a:lnTo>
                  <a:pt x="3646609" y="1366535"/>
                </a:lnTo>
                <a:lnTo>
                  <a:pt x="1823304" y="2733071"/>
                </a:lnTo>
                <a:lnTo>
                  <a:pt x="0" y="1366535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0363" y="2858798"/>
            <a:ext cx="960929" cy="734470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marR="2911" algn="ctr" defTabSz="523951">
              <a:spcBef>
                <a:spcPts val="57"/>
              </a:spcBef>
            </a:pPr>
            <a:r>
              <a:rPr sz="945" spc="3" dirty="0">
                <a:solidFill>
                  <a:srgbClr val="FFFFFF"/>
                </a:solidFill>
                <a:latin typeface="Lucida Sans"/>
                <a:cs typeface="Lucida Sans"/>
              </a:rPr>
              <a:t>Wird</a:t>
            </a:r>
            <a:r>
              <a:rPr sz="945" spc="-9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Kompetenz  </a:t>
            </a: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geprüft, </a:t>
            </a:r>
            <a:r>
              <a:rPr sz="945" spc="-17" dirty="0">
                <a:solidFill>
                  <a:srgbClr val="FFFFFF"/>
                </a:solidFill>
                <a:latin typeface="Lucida Sans"/>
                <a:cs typeface="Lucida Sans"/>
              </a:rPr>
              <a:t>die</a:t>
            </a:r>
            <a:r>
              <a:rPr sz="945" spc="-12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auch  </a:t>
            </a:r>
            <a:r>
              <a:rPr sz="945" spc="-34" dirty="0">
                <a:solidFill>
                  <a:srgbClr val="FFFFFF"/>
                </a:solidFill>
                <a:latin typeface="Lucida Sans"/>
                <a:cs typeface="Lucida Sans"/>
              </a:rPr>
              <a:t>künftig 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ohne 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KI  </a:t>
            </a: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beherrscht  </a:t>
            </a:r>
            <a:r>
              <a:rPr sz="945" spc="-3" dirty="0">
                <a:solidFill>
                  <a:srgbClr val="FFFFFF"/>
                </a:solidFill>
                <a:latin typeface="Lucida Sans"/>
                <a:cs typeface="Lucida Sans"/>
              </a:rPr>
              <a:t>werden</a:t>
            </a:r>
            <a:r>
              <a:rPr sz="945" spc="-74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muss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12884" y="3634629"/>
            <a:ext cx="1574017" cy="458088"/>
          </a:xfrm>
          <a:custGeom>
            <a:avLst/>
            <a:gdLst/>
            <a:ahLst/>
            <a:cxnLst/>
            <a:rect l="l" t="t" r="r" b="b"/>
            <a:pathLst>
              <a:path w="2747009" h="799465">
                <a:moveTo>
                  <a:pt x="2304995" y="0"/>
                </a:moveTo>
                <a:lnTo>
                  <a:pt x="441899" y="0"/>
                </a:lnTo>
                <a:lnTo>
                  <a:pt x="390357" y="2687"/>
                </a:lnTo>
                <a:lnTo>
                  <a:pt x="340563" y="10550"/>
                </a:lnTo>
                <a:lnTo>
                  <a:pt x="292849" y="23290"/>
                </a:lnTo>
                <a:lnTo>
                  <a:pt x="247546" y="40606"/>
                </a:lnTo>
                <a:lnTo>
                  <a:pt x="204985" y="62199"/>
                </a:lnTo>
                <a:lnTo>
                  <a:pt x="165497" y="87770"/>
                </a:lnTo>
                <a:lnTo>
                  <a:pt x="129415" y="117019"/>
                </a:lnTo>
                <a:lnTo>
                  <a:pt x="97068" y="149647"/>
                </a:lnTo>
                <a:lnTo>
                  <a:pt x="68789" y="185354"/>
                </a:lnTo>
                <a:lnTo>
                  <a:pt x="44908" y="223840"/>
                </a:lnTo>
                <a:lnTo>
                  <a:pt x="25758" y="264807"/>
                </a:lnTo>
                <a:lnTo>
                  <a:pt x="11668" y="307954"/>
                </a:lnTo>
                <a:lnTo>
                  <a:pt x="2972" y="352983"/>
                </a:lnTo>
                <a:lnTo>
                  <a:pt x="0" y="399593"/>
                </a:lnTo>
                <a:lnTo>
                  <a:pt x="2972" y="446204"/>
                </a:lnTo>
                <a:lnTo>
                  <a:pt x="11668" y="491233"/>
                </a:lnTo>
                <a:lnTo>
                  <a:pt x="25758" y="534380"/>
                </a:lnTo>
                <a:lnTo>
                  <a:pt x="44908" y="575347"/>
                </a:lnTo>
                <a:lnTo>
                  <a:pt x="68789" y="613833"/>
                </a:lnTo>
                <a:lnTo>
                  <a:pt x="97068" y="649540"/>
                </a:lnTo>
                <a:lnTo>
                  <a:pt x="129415" y="682168"/>
                </a:lnTo>
                <a:lnTo>
                  <a:pt x="165497" y="711417"/>
                </a:lnTo>
                <a:lnTo>
                  <a:pt x="204985" y="736988"/>
                </a:lnTo>
                <a:lnTo>
                  <a:pt x="247546" y="758581"/>
                </a:lnTo>
                <a:lnTo>
                  <a:pt x="292849" y="775897"/>
                </a:lnTo>
                <a:lnTo>
                  <a:pt x="340563" y="788637"/>
                </a:lnTo>
                <a:lnTo>
                  <a:pt x="390357" y="796500"/>
                </a:lnTo>
                <a:lnTo>
                  <a:pt x="441899" y="799187"/>
                </a:lnTo>
                <a:lnTo>
                  <a:pt x="2304995" y="799187"/>
                </a:lnTo>
                <a:lnTo>
                  <a:pt x="2356537" y="796500"/>
                </a:lnTo>
                <a:lnTo>
                  <a:pt x="2406330" y="788637"/>
                </a:lnTo>
                <a:lnTo>
                  <a:pt x="2454044" y="775897"/>
                </a:lnTo>
                <a:lnTo>
                  <a:pt x="2499347" y="758581"/>
                </a:lnTo>
                <a:lnTo>
                  <a:pt x="2541908" y="736988"/>
                </a:lnTo>
                <a:lnTo>
                  <a:pt x="2581396" y="711417"/>
                </a:lnTo>
                <a:lnTo>
                  <a:pt x="2617479" y="682168"/>
                </a:lnTo>
                <a:lnTo>
                  <a:pt x="2649826" y="649540"/>
                </a:lnTo>
                <a:lnTo>
                  <a:pt x="2678105" y="613833"/>
                </a:lnTo>
                <a:lnTo>
                  <a:pt x="2701985" y="575347"/>
                </a:lnTo>
                <a:lnTo>
                  <a:pt x="2721136" y="534380"/>
                </a:lnTo>
                <a:lnTo>
                  <a:pt x="2735225" y="491233"/>
                </a:lnTo>
                <a:lnTo>
                  <a:pt x="2743922" y="446204"/>
                </a:lnTo>
                <a:lnTo>
                  <a:pt x="2746894" y="399593"/>
                </a:lnTo>
                <a:lnTo>
                  <a:pt x="2743922" y="352983"/>
                </a:lnTo>
                <a:lnTo>
                  <a:pt x="2735225" y="307954"/>
                </a:lnTo>
                <a:lnTo>
                  <a:pt x="2721136" y="264807"/>
                </a:lnTo>
                <a:lnTo>
                  <a:pt x="2701985" y="223840"/>
                </a:lnTo>
                <a:lnTo>
                  <a:pt x="2678105" y="185354"/>
                </a:lnTo>
                <a:lnTo>
                  <a:pt x="2649826" y="149647"/>
                </a:lnTo>
                <a:lnTo>
                  <a:pt x="2617479" y="117019"/>
                </a:lnTo>
                <a:lnTo>
                  <a:pt x="2581396" y="87770"/>
                </a:lnTo>
                <a:lnTo>
                  <a:pt x="2541908" y="62199"/>
                </a:lnTo>
                <a:lnTo>
                  <a:pt x="2499347" y="40606"/>
                </a:lnTo>
                <a:lnTo>
                  <a:pt x="2454044" y="23290"/>
                </a:lnTo>
                <a:lnTo>
                  <a:pt x="2406330" y="10550"/>
                </a:lnTo>
                <a:lnTo>
                  <a:pt x="2356537" y="2687"/>
                </a:lnTo>
                <a:lnTo>
                  <a:pt x="230499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12884" y="3634629"/>
            <a:ext cx="1574017" cy="458088"/>
          </a:xfrm>
          <a:custGeom>
            <a:avLst/>
            <a:gdLst/>
            <a:ahLst/>
            <a:cxnLst/>
            <a:rect l="l" t="t" r="r" b="b"/>
            <a:pathLst>
              <a:path w="2747009" h="799465">
                <a:moveTo>
                  <a:pt x="441898" y="0"/>
                </a:moveTo>
                <a:lnTo>
                  <a:pt x="2304995" y="0"/>
                </a:lnTo>
                <a:lnTo>
                  <a:pt x="2356537" y="2687"/>
                </a:lnTo>
                <a:lnTo>
                  <a:pt x="2406330" y="10550"/>
                </a:lnTo>
                <a:lnTo>
                  <a:pt x="2454044" y="23290"/>
                </a:lnTo>
                <a:lnTo>
                  <a:pt x="2499347" y="40606"/>
                </a:lnTo>
                <a:lnTo>
                  <a:pt x="2541908" y="62199"/>
                </a:lnTo>
                <a:lnTo>
                  <a:pt x="2581396" y="87770"/>
                </a:lnTo>
                <a:lnTo>
                  <a:pt x="2617479" y="117019"/>
                </a:lnTo>
                <a:lnTo>
                  <a:pt x="2649825" y="149647"/>
                </a:lnTo>
                <a:lnTo>
                  <a:pt x="2678105" y="185354"/>
                </a:lnTo>
                <a:lnTo>
                  <a:pt x="2701985" y="223840"/>
                </a:lnTo>
                <a:lnTo>
                  <a:pt x="2721136" y="264807"/>
                </a:lnTo>
                <a:lnTo>
                  <a:pt x="2735225" y="307954"/>
                </a:lnTo>
                <a:lnTo>
                  <a:pt x="2743921" y="352983"/>
                </a:lnTo>
                <a:lnTo>
                  <a:pt x="2746894" y="399593"/>
                </a:lnTo>
                <a:lnTo>
                  <a:pt x="2743921" y="446204"/>
                </a:lnTo>
                <a:lnTo>
                  <a:pt x="2735225" y="491233"/>
                </a:lnTo>
                <a:lnTo>
                  <a:pt x="2721136" y="534380"/>
                </a:lnTo>
                <a:lnTo>
                  <a:pt x="2701985" y="575347"/>
                </a:lnTo>
                <a:lnTo>
                  <a:pt x="2678105" y="613833"/>
                </a:lnTo>
                <a:lnTo>
                  <a:pt x="2649825" y="649540"/>
                </a:lnTo>
                <a:lnTo>
                  <a:pt x="2617479" y="682168"/>
                </a:lnTo>
                <a:lnTo>
                  <a:pt x="2581396" y="711417"/>
                </a:lnTo>
                <a:lnTo>
                  <a:pt x="2541908" y="736988"/>
                </a:lnTo>
                <a:lnTo>
                  <a:pt x="2499347" y="758581"/>
                </a:lnTo>
                <a:lnTo>
                  <a:pt x="2454044" y="775897"/>
                </a:lnTo>
                <a:lnTo>
                  <a:pt x="2406330" y="788637"/>
                </a:lnTo>
                <a:lnTo>
                  <a:pt x="2356537" y="796500"/>
                </a:lnTo>
                <a:lnTo>
                  <a:pt x="2304995" y="799187"/>
                </a:lnTo>
                <a:lnTo>
                  <a:pt x="441898" y="799187"/>
                </a:lnTo>
                <a:lnTo>
                  <a:pt x="390357" y="796500"/>
                </a:lnTo>
                <a:lnTo>
                  <a:pt x="340563" y="788637"/>
                </a:lnTo>
                <a:lnTo>
                  <a:pt x="292849" y="775897"/>
                </a:lnTo>
                <a:lnTo>
                  <a:pt x="247546" y="758581"/>
                </a:lnTo>
                <a:lnTo>
                  <a:pt x="204985" y="736988"/>
                </a:lnTo>
                <a:lnTo>
                  <a:pt x="165497" y="711417"/>
                </a:lnTo>
                <a:lnTo>
                  <a:pt x="129415" y="682168"/>
                </a:lnTo>
                <a:lnTo>
                  <a:pt x="97068" y="649540"/>
                </a:lnTo>
                <a:lnTo>
                  <a:pt x="68789" y="613833"/>
                </a:lnTo>
                <a:lnTo>
                  <a:pt x="44908" y="575347"/>
                </a:lnTo>
                <a:lnTo>
                  <a:pt x="25758" y="534380"/>
                </a:lnTo>
                <a:lnTo>
                  <a:pt x="11668" y="491233"/>
                </a:lnTo>
                <a:lnTo>
                  <a:pt x="2972" y="446204"/>
                </a:lnTo>
                <a:lnTo>
                  <a:pt x="0" y="399593"/>
                </a:lnTo>
                <a:lnTo>
                  <a:pt x="2972" y="352983"/>
                </a:lnTo>
                <a:lnTo>
                  <a:pt x="11668" y="307954"/>
                </a:lnTo>
                <a:lnTo>
                  <a:pt x="25758" y="264807"/>
                </a:lnTo>
                <a:lnTo>
                  <a:pt x="44908" y="223840"/>
                </a:lnTo>
                <a:lnTo>
                  <a:pt x="68789" y="185354"/>
                </a:lnTo>
                <a:lnTo>
                  <a:pt x="97068" y="149647"/>
                </a:lnTo>
                <a:lnTo>
                  <a:pt x="129415" y="117019"/>
                </a:lnTo>
                <a:lnTo>
                  <a:pt x="165497" y="87770"/>
                </a:lnTo>
                <a:lnTo>
                  <a:pt x="204985" y="62199"/>
                </a:lnTo>
                <a:lnTo>
                  <a:pt x="247546" y="40606"/>
                </a:lnTo>
                <a:lnTo>
                  <a:pt x="292849" y="23290"/>
                </a:lnTo>
                <a:lnTo>
                  <a:pt x="340563" y="10550"/>
                </a:lnTo>
                <a:lnTo>
                  <a:pt x="390357" y="2687"/>
                </a:lnTo>
                <a:lnTo>
                  <a:pt x="44189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54094" y="3777415"/>
            <a:ext cx="891797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Prüfung </a:t>
            </a:r>
            <a:r>
              <a:rPr sz="945" spc="-9" dirty="0">
                <a:solidFill>
                  <a:srgbClr val="FFFFFF"/>
                </a:solidFill>
                <a:latin typeface="Lucida Sans"/>
                <a:cs typeface="Lucida Sans"/>
              </a:rPr>
              <a:t>vor</a:t>
            </a:r>
            <a:r>
              <a:rPr sz="945" spc="-1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Ort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73500" y="3660550"/>
            <a:ext cx="2090320" cy="1566376"/>
          </a:xfrm>
          <a:custGeom>
            <a:avLst/>
            <a:gdLst/>
            <a:ahLst/>
            <a:cxnLst/>
            <a:rect l="l" t="t" r="r" b="b"/>
            <a:pathLst>
              <a:path w="3648075" h="2733675">
                <a:moveTo>
                  <a:pt x="1823932" y="0"/>
                </a:moveTo>
                <a:lnTo>
                  <a:pt x="0" y="1366536"/>
                </a:lnTo>
                <a:lnTo>
                  <a:pt x="1823932" y="2733072"/>
                </a:lnTo>
                <a:lnTo>
                  <a:pt x="3647865" y="1366536"/>
                </a:lnTo>
                <a:lnTo>
                  <a:pt x="1823932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73500" y="3660550"/>
            <a:ext cx="2090320" cy="1566376"/>
          </a:xfrm>
          <a:custGeom>
            <a:avLst/>
            <a:gdLst/>
            <a:ahLst/>
            <a:cxnLst/>
            <a:rect l="l" t="t" r="r" b="b"/>
            <a:pathLst>
              <a:path w="3648075" h="2733675">
                <a:moveTo>
                  <a:pt x="0" y="1366535"/>
                </a:moveTo>
                <a:lnTo>
                  <a:pt x="1823932" y="0"/>
                </a:lnTo>
                <a:lnTo>
                  <a:pt x="3647865" y="1366535"/>
                </a:lnTo>
                <a:lnTo>
                  <a:pt x="1823932" y="2733071"/>
                </a:lnTo>
                <a:lnTo>
                  <a:pt x="0" y="1366535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51594" y="4213444"/>
            <a:ext cx="935095" cy="443621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marR="2911" indent="-1092" algn="ctr" defTabSz="523951">
              <a:spcBef>
                <a:spcPts val="57"/>
              </a:spcBef>
            </a:pPr>
            <a:r>
              <a:rPr sz="945" spc="-17" dirty="0">
                <a:solidFill>
                  <a:srgbClr val="FFFFFF"/>
                </a:solidFill>
                <a:latin typeface="Lucida Sans"/>
                <a:cs typeface="Lucida Sans"/>
              </a:rPr>
              <a:t>Soll </a:t>
            </a:r>
            <a:r>
              <a:rPr sz="945" spc="-20" dirty="0">
                <a:solidFill>
                  <a:srgbClr val="FFFFFF"/>
                </a:solidFill>
                <a:latin typeface="Lucida Sans"/>
                <a:cs typeface="Lucida Sans"/>
              </a:rPr>
              <a:t>KI- 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Kompetenz  geprüft</a:t>
            </a:r>
            <a:r>
              <a:rPr sz="945" spc="-97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dirty="0">
                <a:solidFill>
                  <a:srgbClr val="FFFFFF"/>
                </a:solidFill>
                <a:latin typeface="Lucida Sans"/>
                <a:cs typeface="Lucida Sans"/>
              </a:rPr>
              <a:t>werden?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51554" y="4906174"/>
            <a:ext cx="1574017" cy="458088"/>
          </a:xfrm>
          <a:custGeom>
            <a:avLst/>
            <a:gdLst/>
            <a:ahLst/>
            <a:cxnLst/>
            <a:rect l="l" t="t" r="r" b="b"/>
            <a:pathLst>
              <a:path w="2747009" h="799465">
                <a:moveTo>
                  <a:pt x="2304995" y="0"/>
                </a:moveTo>
                <a:lnTo>
                  <a:pt x="441899" y="0"/>
                </a:lnTo>
                <a:lnTo>
                  <a:pt x="390357" y="2687"/>
                </a:lnTo>
                <a:lnTo>
                  <a:pt x="340563" y="10550"/>
                </a:lnTo>
                <a:lnTo>
                  <a:pt x="292849" y="23290"/>
                </a:lnTo>
                <a:lnTo>
                  <a:pt x="247546" y="40606"/>
                </a:lnTo>
                <a:lnTo>
                  <a:pt x="204985" y="62199"/>
                </a:lnTo>
                <a:lnTo>
                  <a:pt x="165497" y="87770"/>
                </a:lnTo>
                <a:lnTo>
                  <a:pt x="129415" y="117019"/>
                </a:lnTo>
                <a:lnTo>
                  <a:pt x="97068" y="149647"/>
                </a:lnTo>
                <a:lnTo>
                  <a:pt x="68789" y="185354"/>
                </a:lnTo>
                <a:lnTo>
                  <a:pt x="44908" y="223840"/>
                </a:lnTo>
                <a:lnTo>
                  <a:pt x="25758" y="264807"/>
                </a:lnTo>
                <a:lnTo>
                  <a:pt x="11668" y="307954"/>
                </a:lnTo>
                <a:lnTo>
                  <a:pt x="2972" y="352983"/>
                </a:lnTo>
                <a:lnTo>
                  <a:pt x="0" y="399593"/>
                </a:lnTo>
                <a:lnTo>
                  <a:pt x="2972" y="446204"/>
                </a:lnTo>
                <a:lnTo>
                  <a:pt x="11668" y="491233"/>
                </a:lnTo>
                <a:lnTo>
                  <a:pt x="25758" y="534380"/>
                </a:lnTo>
                <a:lnTo>
                  <a:pt x="44908" y="575347"/>
                </a:lnTo>
                <a:lnTo>
                  <a:pt x="68789" y="613833"/>
                </a:lnTo>
                <a:lnTo>
                  <a:pt x="97068" y="649540"/>
                </a:lnTo>
                <a:lnTo>
                  <a:pt x="129415" y="682168"/>
                </a:lnTo>
                <a:lnTo>
                  <a:pt x="165497" y="711417"/>
                </a:lnTo>
                <a:lnTo>
                  <a:pt x="204985" y="736988"/>
                </a:lnTo>
                <a:lnTo>
                  <a:pt x="247546" y="758581"/>
                </a:lnTo>
                <a:lnTo>
                  <a:pt x="292849" y="775897"/>
                </a:lnTo>
                <a:lnTo>
                  <a:pt x="340563" y="788637"/>
                </a:lnTo>
                <a:lnTo>
                  <a:pt x="390357" y="796500"/>
                </a:lnTo>
                <a:lnTo>
                  <a:pt x="441899" y="799187"/>
                </a:lnTo>
                <a:lnTo>
                  <a:pt x="2304995" y="799187"/>
                </a:lnTo>
                <a:lnTo>
                  <a:pt x="2356537" y="796500"/>
                </a:lnTo>
                <a:lnTo>
                  <a:pt x="2406330" y="788637"/>
                </a:lnTo>
                <a:lnTo>
                  <a:pt x="2454044" y="775897"/>
                </a:lnTo>
                <a:lnTo>
                  <a:pt x="2499347" y="758581"/>
                </a:lnTo>
                <a:lnTo>
                  <a:pt x="2541908" y="736988"/>
                </a:lnTo>
                <a:lnTo>
                  <a:pt x="2581396" y="711417"/>
                </a:lnTo>
                <a:lnTo>
                  <a:pt x="2617479" y="682168"/>
                </a:lnTo>
                <a:lnTo>
                  <a:pt x="2649826" y="649540"/>
                </a:lnTo>
                <a:lnTo>
                  <a:pt x="2678105" y="613833"/>
                </a:lnTo>
                <a:lnTo>
                  <a:pt x="2701985" y="575347"/>
                </a:lnTo>
                <a:lnTo>
                  <a:pt x="2721136" y="534380"/>
                </a:lnTo>
                <a:lnTo>
                  <a:pt x="2735225" y="491233"/>
                </a:lnTo>
                <a:lnTo>
                  <a:pt x="2743922" y="446204"/>
                </a:lnTo>
                <a:lnTo>
                  <a:pt x="2746894" y="399593"/>
                </a:lnTo>
                <a:lnTo>
                  <a:pt x="2743922" y="352983"/>
                </a:lnTo>
                <a:lnTo>
                  <a:pt x="2735225" y="307954"/>
                </a:lnTo>
                <a:lnTo>
                  <a:pt x="2721136" y="264807"/>
                </a:lnTo>
                <a:lnTo>
                  <a:pt x="2701985" y="223840"/>
                </a:lnTo>
                <a:lnTo>
                  <a:pt x="2678105" y="185354"/>
                </a:lnTo>
                <a:lnTo>
                  <a:pt x="2649826" y="149647"/>
                </a:lnTo>
                <a:lnTo>
                  <a:pt x="2617479" y="117019"/>
                </a:lnTo>
                <a:lnTo>
                  <a:pt x="2581396" y="87770"/>
                </a:lnTo>
                <a:lnTo>
                  <a:pt x="2541908" y="62199"/>
                </a:lnTo>
                <a:lnTo>
                  <a:pt x="2499347" y="40606"/>
                </a:lnTo>
                <a:lnTo>
                  <a:pt x="2454044" y="23290"/>
                </a:lnTo>
                <a:lnTo>
                  <a:pt x="2406330" y="10550"/>
                </a:lnTo>
                <a:lnTo>
                  <a:pt x="2356537" y="2687"/>
                </a:lnTo>
                <a:lnTo>
                  <a:pt x="230499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51554" y="4906174"/>
            <a:ext cx="1574017" cy="458088"/>
          </a:xfrm>
          <a:custGeom>
            <a:avLst/>
            <a:gdLst/>
            <a:ahLst/>
            <a:cxnLst/>
            <a:rect l="l" t="t" r="r" b="b"/>
            <a:pathLst>
              <a:path w="2747009" h="799465">
                <a:moveTo>
                  <a:pt x="441898" y="0"/>
                </a:moveTo>
                <a:lnTo>
                  <a:pt x="2304995" y="0"/>
                </a:lnTo>
                <a:lnTo>
                  <a:pt x="2356537" y="2687"/>
                </a:lnTo>
                <a:lnTo>
                  <a:pt x="2406330" y="10550"/>
                </a:lnTo>
                <a:lnTo>
                  <a:pt x="2454044" y="23290"/>
                </a:lnTo>
                <a:lnTo>
                  <a:pt x="2499347" y="40606"/>
                </a:lnTo>
                <a:lnTo>
                  <a:pt x="2541908" y="62199"/>
                </a:lnTo>
                <a:lnTo>
                  <a:pt x="2581396" y="87770"/>
                </a:lnTo>
                <a:lnTo>
                  <a:pt x="2617479" y="117019"/>
                </a:lnTo>
                <a:lnTo>
                  <a:pt x="2649825" y="149647"/>
                </a:lnTo>
                <a:lnTo>
                  <a:pt x="2678105" y="185354"/>
                </a:lnTo>
                <a:lnTo>
                  <a:pt x="2701985" y="223840"/>
                </a:lnTo>
                <a:lnTo>
                  <a:pt x="2721136" y="264807"/>
                </a:lnTo>
                <a:lnTo>
                  <a:pt x="2735225" y="307954"/>
                </a:lnTo>
                <a:lnTo>
                  <a:pt x="2743921" y="352983"/>
                </a:lnTo>
                <a:lnTo>
                  <a:pt x="2746894" y="399593"/>
                </a:lnTo>
                <a:lnTo>
                  <a:pt x="2743921" y="446204"/>
                </a:lnTo>
                <a:lnTo>
                  <a:pt x="2735225" y="491233"/>
                </a:lnTo>
                <a:lnTo>
                  <a:pt x="2721136" y="534380"/>
                </a:lnTo>
                <a:lnTo>
                  <a:pt x="2701985" y="575347"/>
                </a:lnTo>
                <a:lnTo>
                  <a:pt x="2678105" y="613833"/>
                </a:lnTo>
                <a:lnTo>
                  <a:pt x="2649825" y="649540"/>
                </a:lnTo>
                <a:lnTo>
                  <a:pt x="2617479" y="682168"/>
                </a:lnTo>
                <a:lnTo>
                  <a:pt x="2581396" y="711417"/>
                </a:lnTo>
                <a:lnTo>
                  <a:pt x="2541908" y="736988"/>
                </a:lnTo>
                <a:lnTo>
                  <a:pt x="2499347" y="758581"/>
                </a:lnTo>
                <a:lnTo>
                  <a:pt x="2454044" y="775897"/>
                </a:lnTo>
                <a:lnTo>
                  <a:pt x="2406330" y="788637"/>
                </a:lnTo>
                <a:lnTo>
                  <a:pt x="2356537" y="796500"/>
                </a:lnTo>
                <a:lnTo>
                  <a:pt x="2304995" y="799187"/>
                </a:lnTo>
                <a:lnTo>
                  <a:pt x="441898" y="799187"/>
                </a:lnTo>
                <a:lnTo>
                  <a:pt x="390357" y="796500"/>
                </a:lnTo>
                <a:lnTo>
                  <a:pt x="340563" y="788637"/>
                </a:lnTo>
                <a:lnTo>
                  <a:pt x="292849" y="775897"/>
                </a:lnTo>
                <a:lnTo>
                  <a:pt x="247546" y="758581"/>
                </a:lnTo>
                <a:lnTo>
                  <a:pt x="204985" y="736988"/>
                </a:lnTo>
                <a:lnTo>
                  <a:pt x="165497" y="711417"/>
                </a:lnTo>
                <a:lnTo>
                  <a:pt x="129415" y="682168"/>
                </a:lnTo>
                <a:lnTo>
                  <a:pt x="97068" y="649540"/>
                </a:lnTo>
                <a:lnTo>
                  <a:pt x="68789" y="613833"/>
                </a:lnTo>
                <a:lnTo>
                  <a:pt x="44908" y="575347"/>
                </a:lnTo>
                <a:lnTo>
                  <a:pt x="25758" y="534380"/>
                </a:lnTo>
                <a:lnTo>
                  <a:pt x="11668" y="491233"/>
                </a:lnTo>
                <a:lnTo>
                  <a:pt x="2972" y="446204"/>
                </a:lnTo>
                <a:lnTo>
                  <a:pt x="0" y="399593"/>
                </a:lnTo>
                <a:lnTo>
                  <a:pt x="2972" y="352983"/>
                </a:lnTo>
                <a:lnTo>
                  <a:pt x="11668" y="307954"/>
                </a:lnTo>
                <a:lnTo>
                  <a:pt x="25758" y="264807"/>
                </a:lnTo>
                <a:lnTo>
                  <a:pt x="44908" y="223840"/>
                </a:lnTo>
                <a:lnTo>
                  <a:pt x="68789" y="185354"/>
                </a:lnTo>
                <a:lnTo>
                  <a:pt x="97068" y="149647"/>
                </a:lnTo>
                <a:lnTo>
                  <a:pt x="129415" y="117019"/>
                </a:lnTo>
                <a:lnTo>
                  <a:pt x="165497" y="87770"/>
                </a:lnTo>
                <a:lnTo>
                  <a:pt x="204985" y="62199"/>
                </a:lnTo>
                <a:lnTo>
                  <a:pt x="247546" y="40606"/>
                </a:lnTo>
                <a:lnTo>
                  <a:pt x="292849" y="23290"/>
                </a:lnTo>
                <a:lnTo>
                  <a:pt x="340563" y="10550"/>
                </a:lnTo>
                <a:lnTo>
                  <a:pt x="390357" y="2687"/>
                </a:lnTo>
                <a:lnTo>
                  <a:pt x="44189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62741" y="5049260"/>
            <a:ext cx="1152314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Geeignete</a:t>
            </a:r>
            <a:r>
              <a:rPr sz="945" spc="-10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23216" y="4875934"/>
            <a:ext cx="1574744" cy="458088"/>
          </a:xfrm>
          <a:custGeom>
            <a:avLst/>
            <a:gdLst/>
            <a:ahLst/>
            <a:cxnLst/>
            <a:rect l="l" t="t" r="r" b="b"/>
            <a:pathLst>
              <a:path w="2748280" h="799465">
                <a:moveTo>
                  <a:pt x="2306042" y="0"/>
                </a:moveTo>
                <a:lnTo>
                  <a:pt x="442108" y="0"/>
                </a:lnTo>
                <a:lnTo>
                  <a:pt x="390544" y="2687"/>
                </a:lnTo>
                <a:lnTo>
                  <a:pt x="340728" y="10550"/>
                </a:lnTo>
                <a:lnTo>
                  <a:pt x="292992" y="23290"/>
                </a:lnTo>
                <a:lnTo>
                  <a:pt x="247668" y="40606"/>
                </a:lnTo>
                <a:lnTo>
                  <a:pt x="205087" y="62199"/>
                </a:lnTo>
                <a:lnTo>
                  <a:pt x="165581" y="87770"/>
                </a:lnTo>
                <a:lnTo>
                  <a:pt x="129480" y="117019"/>
                </a:lnTo>
                <a:lnTo>
                  <a:pt x="97117" y="149647"/>
                </a:lnTo>
                <a:lnTo>
                  <a:pt x="68824" y="185354"/>
                </a:lnTo>
                <a:lnTo>
                  <a:pt x="44931" y="223840"/>
                </a:lnTo>
                <a:lnTo>
                  <a:pt x="25771" y="264807"/>
                </a:lnTo>
                <a:lnTo>
                  <a:pt x="11675" y="307954"/>
                </a:lnTo>
                <a:lnTo>
                  <a:pt x="2974" y="352983"/>
                </a:lnTo>
                <a:lnTo>
                  <a:pt x="0" y="399593"/>
                </a:lnTo>
                <a:lnTo>
                  <a:pt x="2974" y="446204"/>
                </a:lnTo>
                <a:lnTo>
                  <a:pt x="11675" y="491233"/>
                </a:lnTo>
                <a:lnTo>
                  <a:pt x="25771" y="534380"/>
                </a:lnTo>
                <a:lnTo>
                  <a:pt x="44931" y="575347"/>
                </a:lnTo>
                <a:lnTo>
                  <a:pt x="68824" y="613833"/>
                </a:lnTo>
                <a:lnTo>
                  <a:pt x="97117" y="649540"/>
                </a:lnTo>
                <a:lnTo>
                  <a:pt x="129480" y="682168"/>
                </a:lnTo>
                <a:lnTo>
                  <a:pt x="165581" y="711417"/>
                </a:lnTo>
                <a:lnTo>
                  <a:pt x="205087" y="736988"/>
                </a:lnTo>
                <a:lnTo>
                  <a:pt x="247668" y="758581"/>
                </a:lnTo>
                <a:lnTo>
                  <a:pt x="292992" y="775897"/>
                </a:lnTo>
                <a:lnTo>
                  <a:pt x="340728" y="788637"/>
                </a:lnTo>
                <a:lnTo>
                  <a:pt x="390544" y="796500"/>
                </a:lnTo>
                <a:lnTo>
                  <a:pt x="442108" y="799187"/>
                </a:lnTo>
                <a:lnTo>
                  <a:pt x="2306042" y="799187"/>
                </a:lnTo>
                <a:lnTo>
                  <a:pt x="2357606" y="796500"/>
                </a:lnTo>
                <a:lnTo>
                  <a:pt x="2407422" y="788637"/>
                </a:lnTo>
                <a:lnTo>
                  <a:pt x="2455158" y="775897"/>
                </a:lnTo>
                <a:lnTo>
                  <a:pt x="2500482" y="758581"/>
                </a:lnTo>
                <a:lnTo>
                  <a:pt x="2543063" y="736988"/>
                </a:lnTo>
                <a:lnTo>
                  <a:pt x="2582570" y="711417"/>
                </a:lnTo>
                <a:lnTo>
                  <a:pt x="2618670" y="682168"/>
                </a:lnTo>
                <a:lnTo>
                  <a:pt x="2651033" y="649540"/>
                </a:lnTo>
                <a:lnTo>
                  <a:pt x="2679326" y="613833"/>
                </a:lnTo>
                <a:lnTo>
                  <a:pt x="2703219" y="575347"/>
                </a:lnTo>
                <a:lnTo>
                  <a:pt x="2722379" y="534380"/>
                </a:lnTo>
                <a:lnTo>
                  <a:pt x="2736476" y="491233"/>
                </a:lnTo>
                <a:lnTo>
                  <a:pt x="2745177" y="446204"/>
                </a:lnTo>
                <a:lnTo>
                  <a:pt x="2748151" y="399593"/>
                </a:lnTo>
                <a:lnTo>
                  <a:pt x="2745177" y="352983"/>
                </a:lnTo>
                <a:lnTo>
                  <a:pt x="2736476" y="307954"/>
                </a:lnTo>
                <a:lnTo>
                  <a:pt x="2722379" y="264807"/>
                </a:lnTo>
                <a:lnTo>
                  <a:pt x="2703219" y="223840"/>
                </a:lnTo>
                <a:lnTo>
                  <a:pt x="2679326" y="185354"/>
                </a:lnTo>
                <a:lnTo>
                  <a:pt x="2651033" y="149647"/>
                </a:lnTo>
                <a:lnTo>
                  <a:pt x="2618670" y="117019"/>
                </a:lnTo>
                <a:lnTo>
                  <a:pt x="2582570" y="87770"/>
                </a:lnTo>
                <a:lnTo>
                  <a:pt x="2543063" y="62199"/>
                </a:lnTo>
                <a:lnTo>
                  <a:pt x="2500482" y="40606"/>
                </a:lnTo>
                <a:lnTo>
                  <a:pt x="2455158" y="23290"/>
                </a:lnTo>
                <a:lnTo>
                  <a:pt x="2407422" y="10550"/>
                </a:lnTo>
                <a:lnTo>
                  <a:pt x="2357606" y="2687"/>
                </a:lnTo>
                <a:lnTo>
                  <a:pt x="2306042" y="0"/>
                </a:lnTo>
                <a:close/>
              </a:path>
            </a:pathLst>
          </a:custGeom>
          <a:solidFill>
            <a:srgbClr val="B92C0A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423216" y="4875934"/>
            <a:ext cx="1574744" cy="458088"/>
          </a:xfrm>
          <a:custGeom>
            <a:avLst/>
            <a:gdLst/>
            <a:ahLst/>
            <a:cxnLst/>
            <a:rect l="l" t="t" r="r" b="b"/>
            <a:pathLst>
              <a:path w="2748280" h="799465">
                <a:moveTo>
                  <a:pt x="442108" y="0"/>
                </a:moveTo>
                <a:lnTo>
                  <a:pt x="2306042" y="0"/>
                </a:lnTo>
                <a:lnTo>
                  <a:pt x="2357606" y="2687"/>
                </a:lnTo>
                <a:lnTo>
                  <a:pt x="2407422" y="10550"/>
                </a:lnTo>
                <a:lnTo>
                  <a:pt x="2455158" y="23290"/>
                </a:lnTo>
                <a:lnTo>
                  <a:pt x="2500482" y="40606"/>
                </a:lnTo>
                <a:lnTo>
                  <a:pt x="2543063" y="62199"/>
                </a:lnTo>
                <a:lnTo>
                  <a:pt x="2582569" y="87770"/>
                </a:lnTo>
                <a:lnTo>
                  <a:pt x="2618670" y="117019"/>
                </a:lnTo>
                <a:lnTo>
                  <a:pt x="2651033" y="149647"/>
                </a:lnTo>
                <a:lnTo>
                  <a:pt x="2679326" y="185354"/>
                </a:lnTo>
                <a:lnTo>
                  <a:pt x="2703219" y="223840"/>
                </a:lnTo>
                <a:lnTo>
                  <a:pt x="2722379" y="264807"/>
                </a:lnTo>
                <a:lnTo>
                  <a:pt x="2736475" y="307954"/>
                </a:lnTo>
                <a:lnTo>
                  <a:pt x="2745176" y="352983"/>
                </a:lnTo>
                <a:lnTo>
                  <a:pt x="2748150" y="399593"/>
                </a:lnTo>
                <a:lnTo>
                  <a:pt x="2745176" y="446204"/>
                </a:lnTo>
                <a:lnTo>
                  <a:pt x="2736475" y="491233"/>
                </a:lnTo>
                <a:lnTo>
                  <a:pt x="2722379" y="534380"/>
                </a:lnTo>
                <a:lnTo>
                  <a:pt x="2703219" y="575347"/>
                </a:lnTo>
                <a:lnTo>
                  <a:pt x="2679326" y="613833"/>
                </a:lnTo>
                <a:lnTo>
                  <a:pt x="2651033" y="649540"/>
                </a:lnTo>
                <a:lnTo>
                  <a:pt x="2618670" y="682168"/>
                </a:lnTo>
                <a:lnTo>
                  <a:pt x="2582569" y="711417"/>
                </a:lnTo>
                <a:lnTo>
                  <a:pt x="2543063" y="736988"/>
                </a:lnTo>
                <a:lnTo>
                  <a:pt x="2500482" y="758581"/>
                </a:lnTo>
                <a:lnTo>
                  <a:pt x="2455158" y="775897"/>
                </a:lnTo>
                <a:lnTo>
                  <a:pt x="2407422" y="788637"/>
                </a:lnTo>
                <a:lnTo>
                  <a:pt x="2357606" y="796500"/>
                </a:lnTo>
                <a:lnTo>
                  <a:pt x="2306042" y="799187"/>
                </a:lnTo>
                <a:lnTo>
                  <a:pt x="442108" y="799187"/>
                </a:lnTo>
                <a:lnTo>
                  <a:pt x="390544" y="796500"/>
                </a:lnTo>
                <a:lnTo>
                  <a:pt x="340728" y="788637"/>
                </a:lnTo>
                <a:lnTo>
                  <a:pt x="292992" y="775897"/>
                </a:lnTo>
                <a:lnTo>
                  <a:pt x="247668" y="758581"/>
                </a:lnTo>
                <a:lnTo>
                  <a:pt x="205087" y="736988"/>
                </a:lnTo>
                <a:lnTo>
                  <a:pt x="165580" y="711417"/>
                </a:lnTo>
                <a:lnTo>
                  <a:pt x="129480" y="682168"/>
                </a:lnTo>
                <a:lnTo>
                  <a:pt x="97117" y="649540"/>
                </a:lnTo>
                <a:lnTo>
                  <a:pt x="68824" y="613833"/>
                </a:lnTo>
                <a:lnTo>
                  <a:pt x="44931" y="575347"/>
                </a:lnTo>
                <a:lnTo>
                  <a:pt x="25771" y="534380"/>
                </a:lnTo>
                <a:lnTo>
                  <a:pt x="11675" y="491233"/>
                </a:lnTo>
                <a:lnTo>
                  <a:pt x="2974" y="446204"/>
                </a:lnTo>
                <a:lnTo>
                  <a:pt x="0" y="399593"/>
                </a:lnTo>
                <a:lnTo>
                  <a:pt x="2974" y="352983"/>
                </a:lnTo>
                <a:lnTo>
                  <a:pt x="11675" y="307954"/>
                </a:lnTo>
                <a:lnTo>
                  <a:pt x="25771" y="264807"/>
                </a:lnTo>
                <a:lnTo>
                  <a:pt x="44931" y="223840"/>
                </a:lnTo>
                <a:lnTo>
                  <a:pt x="68824" y="185354"/>
                </a:lnTo>
                <a:lnTo>
                  <a:pt x="97117" y="149647"/>
                </a:lnTo>
                <a:lnTo>
                  <a:pt x="129480" y="117019"/>
                </a:lnTo>
                <a:lnTo>
                  <a:pt x="165580" y="87770"/>
                </a:lnTo>
                <a:lnTo>
                  <a:pt x="205087" y="62199"/>
                </a:lnTo>
                <a:lnTo>
                  <a:pt x="247668" y="40606"/>
                </a:lnTo>
                <a:lnTo>
                  <a:pt x="292992" y="23290"/>
                </a:lnTo>
                <a:lnTo>
                  <a:pt x="340728" y="10550"/>
                </a:lnTo>
                <a:lnTo>
                  <a:pt x="390544" y="2687"/>
                </a:lnTo>
                <a:lnTo>
                  <a:pt x="442108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34823" y="5019019"/>
            <a:ext cx="1152314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Geeignete</a:t>
            </a:r>
            <a:r>
              <a:rPr sz="945" spc="-10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663701" y="1991558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997518" y="634575"/>
                </a:moveTo>
                <a:lnTo>
                  <a:pt x="934689" y="634575"/>
                </a:lnTo>
                <a:lnTo>
                  <a:pt x="1028933" y="823063"/>
                </a:lnTo>
                <a:lnTo>
                  <a:pt x="1107470" y="665989"/>
                </a:lnTo>
                <a:lnTo>
                  <a:pt x="997518" y="665989"/>
                </a:lnTo>
                <a:lnTo>
                  <a:pt x="997518" y="634575"/>
                </a:lnTo>
                <a:close/>
              </a:path>
              <a:path w="1123315" h="823595">
                <a:moveTo>
                  <a:pt x="997518" y="31414"/>
                </a:moveTo>
                <a:lnTo>
                  <a:pt x="997518" y="665989"/>
                </a:lnTo>
                <a:lnTo>
                  <a:pt x="1060348" y="665989"/>
                </a:lnTo>
                <a:lnTo>
                  <a:pt x="1060348" y="62829"/>
                </a:lnTo>
                <a:lnTo>
                  <a:pt x="1028933" y="62829"/>
                </a:lnTo>
                <a:lnTo>
                  <a:pt x="997518" y="31414"/>
                </a:lnTo>
                <a:close/>
              </a:path>
              <a:path w="1123315" h="823595">
                <a:moveTo>
                  <a:pt x="1123177" y="634575"/>
                </a:moveTo>
                <a:lnTo>
                  <a:pt x="1060348" y="634575"/>
                </a:lnTo>
                <a:lnTo>
                  <a:pt x="1060348" y="665989"/>
                </a:lnTo>
                <a:lnTo>
                  <a:pt x="1107470" y="665989"/>
                </a:lnTo>
                <a:lnTo>
                  <a:pt x="1123177" y="634575"/>
                </a:lnTo>
                <a:close/>
              </a:path>
              <a:path w="1123315" h="823595">
                <a:moveTo>
                  <a:pt x="1060348" y="0"/>
                </a:moveTo>
                <a:lnTo>
                  <a:pt x="0" y="0"/>
                </a:lnTo>
                <a:lnTo>
                  <a:pt x="0" y="62829"/>
                </a:lnTo>
                <a:lnTo>
                  <a:pt x="997518" y="62829"/>
                </a:lnTo>
                <a:lnTo>
                  <a:pt x="997518" y="31414"/>
                </a:lnTo>
                <a:lnTo>
                  <a:pt x="1060348" y="31414"/>
                </a:lnTo>
                <a:lnTo>
                  <a:pt x="1060348" y="0"/>
                </a:lnTo>
                <a:close/>
              </a:path>
              <a:path w="1123315" h="823595">
                <a:moveTo>
                  <a:pt x="1060348" y="31414"/>
                </a:moveTo>
                <a:lnTo>
                  <a:pt x="997518" y="31414"/>
                </a:lnTo>
                <a:lnTo>
                  <a:pt x="1028933" y="62829"/>
                </a:lnTo>
                <a:lnTo>
                  <a:pt x="1060348" y="62829"/>
                </a:lnTo>
                <a:lnTo>
                  <a:pt x="1060348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613300" y="4404325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997518" y="634575"/>
                </a:moveTo>
                <a:lnTo>
                  <a:pt x="934689" y="634575"/>
                </a:lnTo>
                <a:lnTo>
                  <a:pt x="1028933" y="823063"/>
                </a:lnTo>
                <a:lnTo>
                  <a:pt x="1107470" y="665989"/>
                </a:lnTo>
                <a:lnTo>
                  <a:pt x="997518" y="665989"/>
                </a:lnTo>
                <a:lnTo>
                  <a:pt x="997518" y="634575"/>
                </a:lnTo>
                <a:close/>
              </a:path>
              <a:path w="1123315" h="823595">
                <a:moveTo>
                  <a:pt x="997518" y="31414"/>
                </a:moveTo>
                <a:lnTo>
                  <a:pt x="997518" y="665989"/>
                </a:lnTo>
                <a:lnTo>
                  <a:pt x="1060348" y="665989"/>
                </a:lnTo>
                <a:lnTo>
                  <a:pt x="1060348" y="62829"/>
                </a:lnTo>
                <a:lnTo>
                  <a:pt x="1028933" y="62829"/>
                </a:lnTo>
                <a:lnTo>
                  <a:pt x="997518" y="31414"/>
                </a:lnTo>
                <a:close/>
              </a:path>
              <a:path w="1123315" h="823595">
                <a:moveTo>
                  <a:pt x="1123177" y="634575"/>
                </a:moveTo>
                <a:lnTo>
                  <a:pt x="1060348" y="634575"/>
                </a:lnTo>
                <a:lnTo>
                  <a:pt x="1060348" y="665989"/>
                </a:lnTo>
                <a:lnTo>
                  <a:pt x="1107470" y="665989"/>
                </a:lnTo>
                <a:lnTo>
                  <a:pt x="1123177" y="634575"/>
                </a:lnTo>
                <a:close/>
              </a:path>
              <a:path w="1123315" h="823595">
                <a:moveTo>
                  <a:pt x="1060348" y="0"/>
                </a:moveTo>
                <a:lnTo>
                  <a:pt x="0" y="0"/>
                </a:lnTo>
                <a:lnTo>
                  <a:pt x="0" y="62829"/>
                </a:lnTo>
                <a:lnTo>
                  <a:pt x="997518" y="62829"/>
                </a:lnTo>
                <a:lnTo>
                  <a:pt x="997518" y="31414"/>
                </a:lnTo>
                <a:lnTo>
                  <a:pt x="1060348" y="31414"/>
                </a:lnTo>
                <a:lnTo>
                  <a:pt x="1060348" y="0"/>
                </a:lnTo>
                <a:close/>
              </a:path>
              <a:path w="1123315" h="823595">
                <a:moveTo>
                  <a:pt x="1060348" y="31414"/>
                </a:moveTo>
                <a:lnTo>
                  <a:pt x="997518" y="31414"/>
                </a:lnTo>
                <a:lnTo>
                  <a:pt x="1028933" y="62829"/>
                </a:lnTo>
                <a:lnTo>
                  <a:pt x="1060348" y="62829"/>
                </a:lnTo>
                <a:lnTo>
                  <a:pt x="1060348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83808" y="2002358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62829" y="634575"/>
                </a:moveTo>
                <a:lnTo>
                  <a:pt x="0" y="634575"/>
                </a:lnTo>
                <a:lnTo>
                  <a:pt x="94243" y="823063"/>
                </a:lnTo>
                <a:lnTo>
                  <a:pt x="172780" y="665989"/>
                </a:lnTo>
                <a:lnTo>
                  <a:pt x="62829" y="665989"/>
                </a:lnTo>
                <a:lnTo>
                  <a:pt x="62829" y="634575"/>
                </a:lnTo>
                <a:close/>
              </a:path>
              <a:path w="1123315" h="823595">
                <a:moveTo>
                  <a:pt x="1123177" y="0"/>
                </a:moveTo>
                <a:lnTo>
                  <a:pt x="62829" y="0"/>
                </a:lnTo>
                <a:lnTo>
                  <a:pt x="62829" y="665989"/>
                </a:lnTo>
                <a:lnTo>
                  <a:pt x="125658" y="665989"/>
                </a:lnTo>
                <a:lnTo>
                  <a:pt x="125658" y="62829"/>
                </a:lnTo>
                <a:lnTo>
                  <a:pt x="94243" y="62829"/>
                </a:lnTo>
                <a:lnTo>
                  <a:pt x="125658" y="31414"/>
                </a:lnTo>
                <a:lnTo>
                  <a:pt x="1123177" y="31414"/>
                </a:lnTo>
                <a:lnTo>
                  <a:pt x="1123177" y="0"/>
                </a:lnTo>
                <a:close/>
              </a:path>
              <a:path w="1123315" h="823595">
                <a:moveTo>
                  <a:pt x="188487" y="634575"/>
                </a:moveTo>
                <a:lnTo>
                  <a:pt x="125658" y="634575"/>
                </a:lnTo>
                <a:lnTo>
                  <a:pt x="125658" y="665989"/>
                </a:lnTo>
                <a:lnTo>
                  <a:pt x="172780" y="665989"/>
                </a:lnTo>
                <a:lnTo>
                  <a:pt x="188487" y="634575"/>
                </a:lnTo>
                <a:close/>
              </a:path>
              <a:path w="1123315" h="823595">
                <a:moveTo>
                  <a:pt x="125658" y="31414"/>
                </a:moveTo>
                <a:lnTo>
                  <a:pt x="94243" y="62829"/>
                </a:lnTo>
                <a:lnTo>
                  <a:pt x="125658" y="62829"/>
                </a:lnTo>
                <a:lnTo>
                  <a:pt x="125658" y="31414"/>
                </a:lnTo>
                <a:close/>
              </a:path>
              <a:path w="1123315" h="823595">
                <a:moveTo>
                  <a:pt x="1123177" y="31414"/>
                </a:moveTo>
                <a:lnTo>
                  <a:pt x="125658" y="31414"/>
                </a:lnTo>
                <a:lnTo>
                  <a:pt x="125658" y="62829"/>
                </a:lnTo>
                <a:lnTo>
                  <a:pt x="1123177" y="62829"/>
                </a:lnTo>
                <a:lnTo>
                  <a:pt x="1123177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44419" y="3214861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62829" y="634575"/>
                </a:moveTo>
                <a:lnTo>
                  <a:pt x="0" y="634575"/>
                </a:lnTo>
                <a:lnTo>
                  <a:pt x="94243" y="823063"/>
                </a:lnTo>
                <a:lnTo>
                  <a:pt x="172780" y="665989"/>
                </a:lnTo>
                <a:lnTo>
                  <a:pt x="62829" y="665989"/>
                </a:lnTo>
                <a:lnTo>
                  <a:pt x="62829" y="634575"/>
                </a:lnTo>
                <a:close/>
              </a:path>
              <a:path w="1123315" h="823595">
                <a:moveTo>
                  <a:pt x="1123177" y="0"/>
                </a:moveTo>
                <a:lnTo>
                  <a:pt x="62829" y="0"/>
                </a:lnTo>
                <a:lnTo>
                  <a:pt x="62829" y="665989"/>
                </a:lnTo>
                <a:lnTo>
                  <a:pt x="125658" y="665989"/>
                </a:lnTo>
                <a:lnTo>
                  <a:pt x="125658" y="62829"/>
                </a:lnTo>
                <a:lnTo>
                  <a:pt x="94243" y="62829"/>
                </a:lnTo>
                <a:lnTo>
                  <a:pt x="125658" y="31414"/>
                </a:lnTo>
                <a:lnTo>
                  <a:pt x="1123177" y="31414"/>
                </a:lnTo>
                <a:lnTo>
                  <a:pt x="1123177" y="0"/>
                </a:lnTo>
                <a:close/>
              </a:path>
              <a:path w="1123315" h="823595">
                <a:moveTo>
                  <a:pt x="188487" y="634575"/>
                </a:moveTo>
                <a:lnTo>
                  <a:pt x="125658" y="634575"/>
                </a:lnTo>
                <a:lnTo>
                  <a:pt x="125658" y="665989"/>
                </a:lnTo>
                <a:lnTo>
                  <a:pt x="172780" y="665989"/>
                </a:lnTo>
                <a:lnTo>
                  <a:pt x="188487" y="634575"/>
                </a:lnTo>
                <a:close/>
              </a:path>
              <a:path w="1123315" h="823595">
                <a:moveTo>
                  <a:pt x="125658" y="31414"/>
                </a:moveTo>
                <a:lnTo>
                  <a:pt x="94243" y="62829"/>
                </a:lnTo>
                <a:lnTo>
                  <a:pt x="125658" y="62829"/>
                </a:lnTo>
                <a:lnTo>
                  <a:pt x="125658" y="31414"/>
                </a:lnTo>
                <a:close/>
              </a:path>
              <a:path w="1123315" h="823595">
                <a:moveTo>
                  <a:pt x="1123177" y="31414"/>
                </a:moveTo>
                <a:lnTo>
                  <a:pt x="125658" y="31414"/>
                </a:lnTo>
                <a:lnTo>
                  <a:pt x="125658" y="62829"/>
                </a:lnTo>
                <a:lnTo>
                  <a:pt x="1123177" y="62829"/>
                </a:lnTo>
                <a:lnTo>
                  <a:pt x="1123177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57168" y="4434565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62829" y="634575"/>
                </a:moveTo>
                <a:lnTo>
                  <a:pt x="0" y="634575"/>
                </a:lnTo>
                <a:lnTo>
                  <a:pt x="94243" y="823063"/>
                </a:lnTo>
                <a:lnTo>
                  <a:pt x="172780" y="665989"/>
                </a:lnTo>
                <a:lnTo>
                  <a:pt x="62829" y="665989"/>
                </a:lnTo>
                <a:lnTo>
                  <a:pt x="62829" y="634575"/>
                </a:lnTo>
                <a:close/>
              </a:path>
              <a:path w="1123315" h="823595">
                <a:moveTo>
                  <a:pt x="1123177" y="0"/>
                </a:moveTo>
                <a:lnTo>
                  <a:pt x="62829" y="0"/>
                </a:lnTo>
                <a:lnTo>
                  <a:pt x="62829" y="665989"/>
                </a:lnTo>
                <a:lnTo>
                  <a:pt x="125658" y="665989"/>
                </a:lnTo>
                <a:lnTo>
                  <a:pt x="125658" y="62829"/>
                </a:lnTo>
                <a:lnTo>
                  <a:pt x="94243" y="62829"/>
                </a:lnTo>
                <a:lnTo>
                  <a:pt x="125658" y="31414"/>
                </a:lnTo>
                <a:lnTo>
                  <a:pt x="1123177" y="31414"/>
                </a:lnTo>
                <a:lnTo>
                  <a:pt x="1123177" y="0"/>
                </a:lnTo>
                <a:close/>
              </a:path>
              <a:path w="1123315" h="823595">
                <a:moveTo>
                  <a:pt x="188487" y="634575"/>
                </a:moveTo>
                <a:lnTo>
                  <a:pt x="125658" y="634575"/>
                </a:lnTo>
                <a:lnTo>
                  <a:pt x="125658" y="665989"/>
                </a:lnTo>
                <a:lnTo>
                  <a:pt x="172780" y="665989"/>
                </a:lnTo>
                <a:lnTo>
                  <a:pt x="188487" y="634575"/>
                </a:lnTo>
                <a:close/>
              </a:path>
              <a:path w="1123315" h="823595">
                <a:moveTo>
                  <a:pt x="125658" y="31414"/>
                </a:moveTo>
                <a:lnTo>
                  <a:pt x="94243" y="62829"/>
                </a:lnTo>
                <a:lnTo>
                  <a:pt x="125658" y="62829"/>
                </a:lnTo>
                <a:lnTo>
                  <a:pt x="125658" y="31414"/>
                </a:lnTo>
                <a:close/>
              </a:path>
              <a:path w="1123315" h="823595">
                <a:moveTo>
                  <a:pt x="1123177" y="31414"/>
                </a:moveTo>
                <a:lnTo>
                  <a:pt x="125658" y="31414"/>
                </a:lnTo>
                <a:lnTo>
                  <a:pt x="125658" y="62829"/>
                </a:lnTo>
                <a:lnTo>
                  <a:pt x="1123177" y="62829"/>
                </a:lnTo>
                <a:lnTo>
                  <a:pt x="1123177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42229" y="3240062"/>
            <a:ext cx="643651" cy="471913"/>
          </a:xfrm>
          <a:custGeom>
            <a:avLst/>
            <a:gdLst/>
            <a:ahLst/>
            <a:cxnLst/>
            <a:rect l="l" t="t" r="r" b="b"/>
            <a:pathLst>
              <a:path w="1123315" h="823595">
                <a:moveTo>
                  <a:pt x="997518" y="634575"/>
                </a:moveTo>
                <a:lnTo>
                  <a:pt x="934689" y="634575"/>
                </a:lnTo>
                <a:lnTo>
                  <a:pt x="1028933" y="823063"/>
                </a:lnTo>
                <a:lnTo>
                  <a:pt x="1107470" y="665989"/>
                </a:lnTo>
                <a:lnTo>
                  <a:pt x="997518" y="665989"/>
                </a:lnTo>
                <a:lnTo>
                  <a:pt x="997518" y="634575"/>
                </a:lnTo>
                <a:close/>
              </a:path>
              <a:path w="1123315" h="823595">
                <a:moveTo>
                  <a:pt x="997518" y="31414"/>
                </a:moveTo>
                <a:lnTo>
                  <a:pt x="997518" y="665989"/>
                </a:lnTo>
                <a:lnTo>
                  <a:pt x="1060348" y="665989"/>
                </a:lnTo>
                <a:lnTo>
                  <a:pt x="1060348" y="62829"/>
                </a:lnTo>
                <a:lnTo>
                  <a:pt x="1028933" y="62829"/>
                </a:lnTo>
                <a:lnTo>
                  <a:pt x="997518" y="31414"/>
                </a:lnTo>
                <a:close/>
              </a:path>
              <a:path w="1123315" h="823595">
                <a:moveTo>
                  <a:pt x="1123177" y="634575"/>
                </a:moveTo>
                <a:lnTo>
                  <a:pt x="1060348" y="634575"/>
                </a:lnTo>
                <a:lnTo>
                  <a:pt x="1060348" y="665989"/>
                </a:lnTo>
                <a:lnTo>
                  <a:pt x="1107470" y="665989"/>
                </a:lnTo>
                <a:lnTo>
                  <a:pt x="1123177" y="634575"/>
                </a:lnTo>
                <a:close/>
              </a:path>
              <a:path w="1123315" h="823595">
                <a:moveTo>
                  <a:pt x="1060348" y="0"/>
                </a:moveTo>
                <a:lnTo>
                  <a:pt x="0" y="0"/>
                </a:lnTo>
                <a:lnTo>
                  <a:pt x="0" y="62829"/>
                </a:lnTo>
                <a:lnTo>
                  <a:pt x="997518" y="62829"/>
                </a:lnTo>
                <a:lnTo>
                  <a:pt x="997518" y="31414"/>
                </a:lnTo>
                <a:lnTo>
                  <a:pt x="1060348" y="31414"/>
                </a:lnTo>
                <a:lnTo>
                  <a:pt x="1060348" y="0"/>
                </a:lnTo>
                <a:close/>
              </a:path>
              <a:path w="1123315" h="823595">
                <a:moveTo>
                  <a:pt x="1060348" y="31414"/>
                </a:moveTo>
                <a:lnTo>
                  <a:pt x="997518" y="31414"/>
                </a:lnTo>
                <a:lnTo>
                  <a:pt x="1028933" y="62829"/>
                </a:lnTo>
                <a:lnTo>
                  <a:pt x="1060348" y="62829"/>
                </a:lnTo>
                <a:lnTo>
                  <a:pt x="1060348" y="31414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10956" y="1649894"/>
            <a:ext cx="189566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37" dirty="0">
                <a:solidFill>
                  <a:srgbClr val="FFFFFF"/>
                </a:solidFill>
                <a:latin typeface="Lucida Sans"/>
                <a:cs typeface="Lucida Sans"/>
              </a:rPr>
              <a:t>ja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55306" y="2877398"/>
            <a:ext cx="189566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37" dirty="0">
                <a:solidFill>
                  <a:srgbClr val="FFFFFF"/>
                </a:solidFill>
                <a:latin typeface="Lucida Sans"/>
                <a:cs typeface="Lucida Sans"/>
              </a:rPr>
              <a:t>ja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09396" y="4097942"/>
            <a:ext cx="189566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37" dirty="0">
                <a:solidFill>
                  <a:srgbClr val="FFFFFF"/>
                </a:solidFill>
                <a:latin typeface="Lucida Sans"/>
                <a:cs typeface="Lucida Sans"/>
              </a:rPr>
              <a:t>ja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13304" y="1677854"/>
            <a:ext cx="455905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14" dirty="0">
                <a:solidFill>
                  <a:srgbClr val="FFFFFF"/>
                </a:solidFill>
                <a:latin typeface="Lucida Sans"/>
                <a:cs typeface="Lucida Sans"/>
              </a:rPr>
              <a:t>nein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52352" y="2928639"/>
            <a:ext cx="455905" cy="268521"/>
          </a:xfrm>
          <a:prstGeom prst="rect">
            <a:avLst/>
          </a:prstGeom>
        </p:spPr>
        <p:txBody>
          <a:bodyPr vert="horz" wrap="square" lIns="0" tIns="8368" rIns="0" bIns="0" rtlCol="0">
            <a:spAutoFit/>
          </a:bodyPr>
          <a:lstStyle/>
          <a:p>
            <a:pPr marL="7277" defTabSz="523951">
              <a:spcBef>
                <a:spcPts val="65"/>
              </a:spcBef>
            </a:pPr>
            <a:r>
              <a:rPr sz="1690" spc="-14" dirty="0">
                <a:solidFill>
                  <a:srgbClr val="FFFFFF"/>
                </a:solidFill>
                <a:latin typeface="Lucida Sans"/>
                <a:cs typeface="Lucida Sans"/>
              </a:rPr>
              <a:t>nein</a:t>
            </a:r>
            <a:endParaRPr sz="169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13184" y="3815996"/>
            <a:ext cx="1673348" cy="476728"/>
          </a:xfrm>
          <a:prstGeom prst="rect">
            <a:avLst/>
          </a:prstGeom>
        </p:spPr>
        <p:txBody>
          <a:bodyPr vert="horz" wrap="square" lIns="0" tIns="14917" rIns="0" bIns="0" rtlCol="0">
            <a:spAutoFit/>
          </a:bodyPr>
          <a:lstStyle/>
          <a:p>
            <a:pPr marL="7277" marR="2911" defTabSz="523951">
              <a:lnSpc>
                <a:spcPts val="1816"/>
              </a:lnSpc>
              <a:spcBef>
                <a:spcPts val="117"/>
              </a:spcBef>
            </a:pPr>
            <a:r>
              <a:rPr sz="1518" spc="-37" dirty="0">
                <a:solidFill>
                  <a:srgbClr val="FFFFFF"/>
                </a:solidFill>
                <a:latin typeface="Lucida Sans"/>
                <a:cs typeface="Lucida Sans"/>
              </a:rPr>
              <a:t>nein, </a:t>
            </a:r>
            <a:r>
              <a:rPr sz="1518" spc="-43" dirty="0">
                <a:solidFill>
                  <a:srgbClr val="FFFFFF"/>
                </a:solidFill>
                <a:latin typeface="Lucida Sans"/>
                <a:cs typeface="Lucida Sans"/>
              </a:rPr>
              <a:t>KI-Nutzung  </a:t>
            </a:r>
            <a:r>
              <a:rPr sz="1518" spc="-26" dirty="0">
                <a:solidFill>
                  <a:srgbClr val="FFFFFF"/>
                </a:solidFill>
                <a:latin typeface="Lucida Sans"/>
                <a:cs typeface="Lucida Sans"/>
              </a:rPr>
              <a:t>er</a:t>
            </a:r>
            <a:r>
              <a:rPr sz="1518" spc="-11" dirty="0">
                <a:solidFill>
                  <a:srgbClr val="FFFFFF"/>
                </a:solidFill>
                <a:latin typeface="Lucida Sans"/>
                <a:cs typeface="Lucida Sans"/>
              </a:rPr>
              <a:t>l</a:t>
            </a:r>
            <a:r>
              <a:rPr sz="1518" spc="-43" dirty="0">
                <a:solidFill>
                  <a:srgbClr val="FFFFFF"/>
                </a:solidFill>
                <a:latin typeface="Lucida Sans"/>
                <a:cs typeface="Lucida Sans"/>
              </a:rPr>
              <a:t>aubt/e</a:t>
            </a:r>
            <a:r>
              <a:rPr sz="1518" spc="-29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1518" spc="-9" dirty="0">
                <a:solidFill>
                  <a:srgbClr val="FFFFFF"/>
                </a:solidFill>
                <a:latin typeface="Lucida Sans"/>
                <a:cs typeface="Lucida Sans"/>
              </a:rPr>
              <a:t>wü</a:t>
            </a:r>
            <a:r>
              <a:rPr sz="1518" spc="-6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1518" spc="-43" dirty="0">
                <a:solidFill>
                  <a:srgbClr val="FFFFFF"/>
                </a:solidFill>
                <a:latin typeface="Lucida Sans"/>
                <a:cs typeface="Lucida Sans"/>
              </a:rPr>
              <a:t>scht</a:t>
            </a:r>
            <a:endParaRPr sz="151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577919" y="992898"/>
            <a:ext cx="108064" cy="233228"/>
          </a:xfrm>
          <a:custGeom>
            <a:avLst/>
            <a:gdLst/>
            <a:ahLst/>
            <a:cxnLst/>
            <a:rect l="l" t="t" r="r" b="b"/>
            <a:pathLst>
              <a:path w="188594" h="407035">
                <a:moveTo>
                  <a:pt x="62829" y="218122"/>
                </a:moveTo>
                <a:lnTo>
                  <a:pt x="0" y="218122"/>
                </a:lnTo>
                <a:lnTo>
                  <a:pt x="94243" y="406609"/>
                </a:lnTo>
                <a:lnTo>
                  <a:pt x="172780" y="249536"/>
                </a:lnTo>
                <a:lnTo>
                  <a:pt x="62829" y="249536"/>
                </a:lnTo>
                <a:lnTo>
                  <a:pt x="62829" y="218122"/>
                </a:lnTo>
                <a:close/>
              </a:path>
              <a:path w="188594" h="407035">
                <a:moveTo>
                  <a:pt x="125658" y="0"/>
                </a:moveTo>
                <a:lnTo>
                  <a:pt x="62829" y="0"/>
                </a:lnTo>
                <a:lnTo>
                  <a:pt x="62829" y="249536"/>
                </a:lnTo>
                <a:lnTo>
                  <a:pt x="125658" y="249536"/>
                </a:lnTo>
                <a:lnTo>
                  <a:pt x="125658" y="0"/>
                </a:lnTo>
                <a:close/>
              </a:path>
              <a:path w="188594" h="407035">
                <a:moveTo>
                  <a:pt x="188487" y="218122"/>
                </a:moveTo>
                <a:lnTo>
                  <a:pt x="125658" y="218122"/>
                </a:lnTo>
                <a:lnTo>
                  <a:pt x="125658" y="249536"/>
                </a:lnTo>
                <a:lnTo>
                  <a:pt x="172780" y="249536"/>
                </a:lnTo>
                <a:lnTo>
                  <a:pt x="188487" y="218122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74589" y="5516746"/>
            <a:ext cx="850336" cy="296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104871" y="5561387"/>
            <a:ext cx="1047889" cy="457360"/>
          </a:xfrm>
          <a:custGeom>
            <a:avLst/>
            <a:gdLst/>
            <a:ahLst/>
            <a:cxnLst/>
            <a:rect l="l" t="t" r="r" b="b"/>
            <a:pathLst>
              <a:path w="1828800" h="798195">
                <a:moveTo>
                  <a:pt x="1534185" y="0"/>
                </a:moveTo>
                <a:lnTo>
                  <a:pt x="294145" y="0"/>
                </a:lnTo>
                <a:lnTo>
                  <a:pt x="254239" y="3642"/>
                </a:lnTo>
                <a:lnTo>
                  <a:pt x="215963" y="14252"/>
                </a:lnTo>
                <a:lnTo>
                  <a:pt x="179667" y="31355"/>
                </a:lnTo>
                <a:lnTo>
                  <a:pt x="145701" y="54475"/>
                </a:lnTo>
                <a:lnTo>
                  <a:pt x="114418" y="83136"/>
                </a:lnTo>
                <a:lnTo>
                  <a:pt x="86167" y="116862"/>
                </a:lnTo>
                <a:lnTo>
                  <a:pt x="61300" y="155178"/>
                </a:lnTo>
                <a:lnTo>
                  <a:pt x="40168" y="197609"/>
                </a:lnTo>
                <a:lnTo>
                  <a:pt x="23120" y="243679"/>
                </a:lnTo>
                <a:lnTo>
                  <a:pt x="10509" y="292912"/>
                </a:lnTo>
                <a:lnTo>
                  <a:pt x="2685" y="344832"/>
                </a:lnTo>
                <a:lnTo>
                  <a:pt x="0" y="398965"/>
                </a:lnTo>
                <a:lnTo>
                  <a:pt x="2685" y="453102"/>
                </a:lnTo>
                <a:lnTo>
                  <a:pt x="10509" y="505026"/>
                </a:lnTo>
                <a:lnTo>
                  <a:pt x="23120" y="554260"/>
                </a:lnTo>
                <a:lnTo>
                  <a:pt x="40168" y="600331"/>
                </a:lnTo>
                <a:lnTo>
                  <a:pt x="61300" y="642761"/>
                </a:lnTo>
                <a:lnTo>
                  <a:pt x="86167" y="681076"/>
                </a:lnTo>
                <a:lnTo>
                  <a:pt x="114418" y="714801"/>
                </a:lnTo>
                <a:lnTo>
                  <a:pt x="145701" y="743460"/>
                </a:lnTo>
                <a:lnTo>
                  <a:pt x="179667" y="766578"/>
                </a:lnTo>
                <a:lnTo>
                  <a:pt x="215963" y="783679"/>
                </a:lnTo>
                <a:lnTo>
                  <a:pt x="254239" y="794289"/>
                </a:lnTo>
                <a:lnTo>
                  <a:pt x="294145" y="797931"/>
                </a:lnTo>
                <a:lnTo>
                  <a:pt x="1534185" y="797931"/>
                </a:lnTo>
                <a:lnTo>
                  <a:pt x="1574091" y="794289"/>
                </a:lnTo>
                <a:lnTo>
                  <a:pt x="1612367" y="783679"/>
                </a:lnTo>
                <a:lnTo>
                  <a:pt x="1648663" y="766578"/>
                </a:lnTo>
                <a:lnTo>
                  <a:pt x="1682629" y="743460"/>
                </a:lnTo>
                <a:lnTo>
                  <a:pt x="1713912" y="714801"/>
                </a:lnTo>
                <a:lnTo>
                  <a:pt x="1742163" y="681076"/>
                </a:lnTo>
                <a:lnTo>
                  <a:pt x="1767030" y="642761"/>
                </a:lnTo>
                <a:lnTo>
                  <a:pt x="1788162" y="600331"/>
                </a:lnTo>
                <a:lnTo>
                  <a:pt x="1805210" y="554260"/>
                </a:lnTo>
                <a:lnTo>
                  <a:pt x="1817821" y="505026"/>
                </a:lnTo>
                <a:lnTo>
                  <a:pt x="1825645" y="453102"/>
                </a:lnTo>
                <a:lnTo>
                  <a:pt x="1828330" y="398965"/>
                </a:lnTo>
                <a:lnTo>
                  <a:pt x="1825645" y="344832"/>
                </a:lnTo>
                <a:lnTo>
                  <a:pt x="1817821" y="292912"/>
                </a:lnTo>
                <a:lnTo>
                  <a:pt x="1805210" y="243679"/>
                </a:lnTo>
                <a:lnTo>
                  <a:pt x="1788162" y="197609"/>
                </a:lnTo>
                <a:lnTo>
                  <a:pt x="1767030" y="155178"/>
                </a:lnTo>
                <a:lnTo>
                  <a:pt x="1742163" y="116862"/>
                </a:lnTo>
                <a:lnTo>
                  <a:pt x="1713912" y="83136"/>
                </a:lnTo>
                <a:lnTo>
                  <a:pt x="1682629" y="54475"/>
                </a:lnTo>
                <a:lnTo>
                  <a:pt x="1648663" y="31355"/>
                </a:lnTo>
                <a:lnTo>
                  <a:pt x="1612367" y="14252"/>
                </a:lnTo>
                <a:lnTo>
                  <a:pt x="1574091" y="3642"/>
                </a:lnTo>
                <a:lnTo>
                  <a:pt x="1534185" y="0"/>
                </a:lnTo>
                <a:close/>
              </a:path>
            </a:pathLst>
          </a:custGeom>
          <a:solidFill>
            <a:srgbClr val="B92C0A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104870" y="5561387"/>
            <a:ext cx="1047889" cy="457360"/>
          </a:xfrm>
          <a:custGeom>
            <a:avLst/>
            <a:gdLst/>
            <a:ahLst/>
            <a:cxnLst/>
            <a:rect l="l" t="t" r="r" b="b"/>
            <a:pathLst>
              <a:path w="1828800" h="798195">
                <a:moveTo>
                  <a:pt x="294145" y="0"/>
                </a:moveTo>
                <a:lnTo>
                  <a:pt x="1534185" y="0"/>
                </a:lnTo>
                <a:lnTo>
                  <a:pt x="1574091" y="3642"/>
                </a:lnTo>
                <a:lnTo>
                  <a:pt x="1612367" y="14252"/>
                </a:lnTo>
                <a:lnTo>
                  <a:pt x="1648663" y="31355"/>
                </a:lnTo>
                <a:lnTo>
                  <a:pt x="1682629" y="54475"/>
                </a:lnTo>
                <a:lnTo>
                  <a:pt x="1713912" y="83136"/>
                </a:lnTo>
                <a:lnTo>
                  <a:pt x="1742163" y="116862"/>
                </a:lnTo>
                <a:lnTo>
                  <a:pt x="1767030" y="155178"/>
                </a:lnTo>
                <a:lnTo>
                  <a:pt x="1788162" y="197609"/>
                </a:lnTo>
                <a:lnTo>
                  <a:pt x="1805210" y="243679"/>
                </a:lnTo>
                <a:lnTo>
                  <a:pt x="1817821" y="292912"/>
                </a:lnTo>
                <a:lnTo>
                  <a:pt x="1825644" y="344832"/>
                </a:lnTo>
                <a:lnTo>
                  <a:pt x="1828330" y="398965"/>
                </a:lnTo>
                <a:lnTo>
                  <a:pt x="1825644" y="453102"/>
                </a:lnTo>
                <a:lnTo>
                  <a:pt x="1817821" y="505026"/>
                </a:lnTo>
                <a:lnTo>
                  <a:pt x="1805210" y="554260"/>
                </a:lnTo>
                <a:lnTo>
                  <a:pt x="1788162" y="600331"/>
                </a:lnTo>
                <a:lnTo>
                  <a:pt x="1767030" y="642761"/>
                </a:lnTo>
                <a:lnTo>
                  <a:pt x="1742163" y="681076"/>
                </a:lnTo>
                <a:lnTo>
                  <a:pt x="1713912" y="714801"/>
                </a:lnTo>
                <a:lnTo>
                  <a:pt x="1682629" y="743460"/>
                </a:lnTo>
                <a:lnTo>
                  <a:pt x="1648663" y="766578"/>
                </a:lnTo>
                <a:lnTo>
                  <a:pt x="1612367" y="783679"/>
                </a:lnTo>
                <a:lnTo>
                  <a:pt x="1574091" y="794289"/>
                </a:lnTo>
                <a:lnTo>
                  <a:pt x="1534185" y="797931"/>
                </a:lnTo>
                <a:lnTo>
                  <a:pt x="294145" y="797931"/>
                </a:lnTo>
                <a:lnTo>
                  <a:pt x="254239" y="794289"/>
                </a:lnTo>
                <a:lnTo>
                  <a:pt x="215963" y="783679"/>
                </a:lnTo>
                <a:lnTo>
                  <a:pt x="179667" y="766578"/>
                </a:lnTo>
                <a:lnTo>
                  <a:pt x="145701" y="743460"/>
                </a:lnTo>
                <a:lnTo>
                  <a:pt x="114418" y="714801"/>
                </a:lnTo>
                <a:lnTo>
                  <a:pt x="86167" y="681076"/>
                </a:lnTo>
                <a:lnTo>
                  <a:pt x="61300" y="642761"/>
                </a:lnTo>
                <a:lnTo>
                  <a:pt x="40168" y="600331"/>
                </a:lnTo>
                <a:lnTo>
                  <a:pt x="23120" y="554260"/>
                </a:lnTo>
                <a:lnTo>
                  <a:pt x="10509" y="505026"/>
                </a:lnTo>
                <a:lnTo>
                  <a:pt x="2685" y="453102"/>
                </a:lnTo>
                <a:lnTo>
                  <a:pt x="0" y="398965"/>
                </a:lnTo>
                <a:lnTo>
                  <a:pt x="2685" y="344832"/>
                </a:lnTo>
                <a:lnTo>
                  <a:pt x="10509" y="292912"/>
                </a:lnTo>
                <a:lnTo>
                  <a:pt x="23120" y="243679"/>
                </a:lnTo>
                <a:lnTo>
                  <a:pt x="40168" y="197609"/>
                </a:lnTo>
                <a:lnTo>
                  <a:pt x="61300" y="155178"/>
                </a:lnTo>
                <a:lnTo>
                  <a:pt x="86167" y="116862"/>
                </a:lnTo>
                <a:lnTo>
                  <a:pt x="114418" y="83136"/>
                </a:lnTo>
                <a:lnTo>
                  <a:pt x="145701" y="54475"/>
                </a:lnTo>
                <a:lnTo>
                  <a:pt x="179667" y="31355"/>
                </a:lnTo>
                <a:lnTo>
                  <a:pt x="215963" y="14252"/>
                </a:lnTo>
                <a:lnTo>
                  <a:pt x="254239" y="3642"/>
                </a:lnTo>
                <a:lnTo>
                  <a:pt x="294145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53956" y="5632291"/>
            <a:ext cx="749896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20" dirty="0">
                <a:solidFill>
                  <a:srgbClr val="FFFFFF"/>
                </a:solidFill>
                <a:latin typeface="Lucida Sans"/>
                <a:cs typeface="Lucida Sans"/>
              </a:rPr>
              <a:t>Authentische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194971" y="555058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1535232" y="0"/>
                </a:moveTo>
                <a:lnTo>
                  <a:pt x="294354" y="0"/>
                </a:lnTo>
                <a:lnTo>
                  <a:pt x="254401" y="3646"/>
                </a:lnTo>
                <a:lnTo>
                  <a:pt x="216084" y="14270"/>
                </a:lnTo>
                <a:lnTo>
                  <a:pt x="179755" y="31394"/>
                </a:lnTo>
                <a:lnTo>
                  <a:pt x="145763" y="54545"/>
                </a:lnTo>
                <a:lnTo>
                  <a:pt x="114459" y="83245"/>
                </a:lnTo>
                <a:lnTo>
                  <a:pt x="86193" y="117019"/>
                </a:lnTo>
                <a:lnTo>
                  <a:pt x="61315" y="155392"/>
                </a:lnTo>
                <a:lnTo>
                  <a:pt x="40175" y="197888"/>
                </a:lnTo>
                <a:lnTo>
                  <a:pt x="23124" y="244032"/>
                </a:lnTo>
                <a:lnTo>
                  <a:pt x="10510" y="293348"/>
                </a:lnTo>
                <a:lnTo>
                  <a:pt x="2686" y="345360"/>
                </a:lnTo>
                <a:lnTo>
                  <a:pt x="0" y="399593"/>
                </a:lnTo>
                <a:lnTo>
                  <a:pt x="2686" y="453816"/>
                </a:lnTo>
                <a:lnTo>
                  <a:pt x="10510" y="505821"/>
                </a:lnTo>
                <a:lnTo>
                  <a:pt x="23124" y="555133"/>
                </a:lnTo>
                <a:lnTo>
                  <a:pt x="40175" y="601275"/>
                </a:lnTo>
                <a:lnTo>
                  <a:pt x="61315" y="643773"/>
                </a:lnTo>
                <a:lnTo>
                  <a:pt x="86193" y="682148"/>
                </a:lnTo>
                <a:lnTo>
                  <a:pt x="114459" y="715926"/>
                </a:lnTo>
                <a:lnTo>
                  <a:pt x="145763" y="744631"/>
                </a:lnTo>
                <a:lnTo>
                  <a:pt x="179755" y="767785"/>
                </a:lnTo>
                <a:lnTo>
                  <a:pt x="216084" y="784913"/>
                </a:lnTo>
                <a:lnTo>
                  <a:pt x="254401" y="795540"/>
                </a:lnTo>
                <a:lnTo>
                  <a:pt x="294354" y="799187"/>
                </a:lnTo>
                <a:lnTo>
                  <a:pt x="1535232" y="799187"/>
                </a:lnTo>
                <a:lnTo>
                  <a:pt x="1575186" y="795540"/>
                </a:lnTo>
                <a:lnTo>
                  <a:pt x="1613502" y="784913"/>
                </a:lnTo>
                <a:lnTo>
                  <a:pt x="1649832" y="767785"/>
                </a:lnTo>
                <a:lnTo>
                  <a:pt x="1683823" y="744631"/>
                </a:lnTo>
                <a:lnTo>
                  <a:pt x="1715127" y="715926"/>
                </a:lnTo>
                <a:lnTo>
                  <a:pt x="1743393" y="682148"/>
                </a:lnTo>
                <a:lnTo>
                  <a:pt x="1768271" y="643773"/>
                </a:lnTo>
                <a:lnTo>
                  <a:pt x="1789411" y="601275"/>
                </a:lnTo>
                <a:lnTo>
                  <a:pt x="1806463" y="555133"/>
                </a:lnTo>
                <a:lnTo>
                  <a:pt x="1819076" y="505821"/>
                </a:lnTo>
                <a:lnTo>
                  <a:pt x="1826901" y="453816"/>
                </a:lnTo>
                <a:lnTo>
                  <a:pt x="1829587" y="399593"/>
                </a:lnTo>
                <a:lnTo>
                  <a:pt x="1826901" y="345360"/>
                </a:lnTo>
                <a:lnTo>
                  <a:pt x="1819076" y="293348"/>
                </a:lnTo>
                <a:lnTo>
                  <a:pt x="1806463" y="244032"/>
                </a:lnTo>
                <a:lnTo>
                  <a:pt x="1789411" y="197888"/>
                </a:lnTo>
                <a:lnTo>
                  <a:pt x="1768271" y="155392"/>
                </a:lnTo>
                <a:lnTo>
                  <a:pt x="1743393" y="117019"/>
                </a:lnTo>
                <a:lnTo>
                  <a:pt x="1715127" y="83245"/>
                </a:lnTo>
                <a:lnTo>
                  <a:pt x="1683823" y="54545"/>
                </a:lnTo>
                <a:lnTo>
                  <a:pt x="1649832" y="31394"/>
                </a:lnTo>
                <a:lnTo>
                  <a:pt x="1613502" y="14270"/>
                </a:lnTo>
                <a:lnTo>
                  <a:pt x="1575186" y="3646"/>
                </a:lnTo>
                <a:lnTo>
                  <a:pt x="1535232" y="0"/>
                </a:lnTo>
                <a:close/>
              </a:path>
            </a:pathLst>
          </a:custGeom>
          <a:solidFill>
            <a:srgbClr val="B92C0A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194971" y="555058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294354" y="0"/>
                </a:moveTo>
                <a:lnTo>
                  <a:pt x="1535232" y="0"/>
                </a:lnTo>
                <a:lnTo>
                  <a:pt x="1575186" y="3646"/>
                </a:lnTo>
                <a:lnTo>
                  <a:pt x="1613502" y="14270"/>
                </a:lnTo>
                <a:lnTo>
                  <a:pt x="1649832" y="31394"/>
                </a:lnTo>
                <a:lnTo>
                  <a:pt x="1683823" y="54545"/>
                </a:lnTo>
                <a:lnTo>
                  <a:pt x="1715127" y="83245"/>
                </a:lnTo>
                <a:lnTo>
                  <a:pt x="1743393" y="117019"/>
                </a:lnTo>
                <a:lnTo>
                  <a:pt x="1768271" y="155392"/>
                </a:lnTo>
                <a:lnTo>
                  <a:pt x="1789411" y="197888"/>
                </a:lnTo>
                <a:lnTo>
                  <a:pt x="1806463" y="244032"/>
                </a:lnTo>
                <a:lnTo>
                  <a:pt x="1819076" y="293348"/>
                </a:lnTo>
                <a:lnTo>
                  <a:pt x="1826901" y="345360"/>
                </a:lnTo>
                <a:lnTo>
                  <a:pt x="1829587" y="399593"/>
                </a:lnTo>
                <a:lnTo>
                  <a:pt x="1826901" y="453816"/>
                </a:lnTo>
                <a:lnTo>
                  <a:pt x="1819076" y="505821"/>
                </a:lnTo>
                <a:lnTo>
                  <a:pt x="1806463" y="555133"/>
                </a:lnTo>
                <a:lnTo>
                  <a:pt x="1789411" y="601275"/>
                </a:lnTo>
                <a:lnTo>
                  <a:pt x="1768271" y="643773"/>
                </a:lnTo>
                <a:lnTo>
                  <a:pt x="1743393" y="682148"/>
                </a:lnTo>
                <a:lnTo>
                  <a:pt x="1715127" y="715926"/>
                </a:lnTo>
                <a:lnTo>
                  <a:pt x="1683823" y="744631"/>
                </a:lnTo>
                <a:lnTo>
                  <a:pt x="1649832" y="767785"/>
                </a:lnTo>
                <a:lnTo>
                  <a:pt x="1613502" y="784913"/>
                </a:lnTo>
                <a:lnTo>
                  <a:pt x="1575186" y="795540"/>
                </a:lnTo>
                <a:lnTo>
                  <a:pt x="1535232" y="799187"/>
                </a:lnTo>
                <a:lnTo>
                  <a:pt x="294354" y="799187"/>
                </a:lnTo>
                <a:lnTo>
                  <a:pt x="254401" y="795540"/>
                </a:lnTo>
                <a:lnTo>
                  <a:pt x="216084" y="784913"/>
                </a:lnTo>
                <a:lnTo>
                  <a:pt x="179755" y="767785"/>
                </a:lnTo>
                <a:lnTo>
                  <a:pt x="145763" y="744631"/>
                </a:lnTo>
                <a:lnTo>
                  <a:pt x="114459" y="715926"/>
                </a:lnTo>
                <a:lnTo>
                  <a:pt x="86193" y="682148"/>
                </a:lnTo>
                <a:lnTo>
                  <a:pt x="61315" y="643773"/>
                </a:lnTo>
                <a:lnTo>
                  <a:pt x="40175" y="601275"/>
                </a:lnTo>
                <a:lnTo>
                  <a:pt x="23124" y="555133"/>
                </a:lnTo>
                <a:lnTo>
                  <a:pt x="10510" y="505821"/>
                </a:lnTo>
                <a:lnTo>
                  <a:pt x="2686" y="453816"/>
                </a:lnTo>
                <a:lnTo>
                  <a:pt x="0" y="399593"/>
                </a:lnTo>
                <a:lnTo>
                  <a:pt x="2686" y="345360"/>
                </a:lnTo>
                <a:lnTo>
                  <a:pt x="10510" y="293348"/>
                </a:lnTo>
                <a:lnTo>
                  <a:pt x="23124" y="244032"/>
                </a:lnTo>
                <a:lnTo>
                  <a:pt x="40175" y="197888"/>
                </a:lnTo>
                <a:lnTo>
                  <a:pt x="61315" y="155392"/>
                </a:lnTo>
                <a:lnTo>
                  <a:pt x="86193" y="117019"/>
                </a:lnTo>
                <a:lnTo>
                  <a:pt x="114459" y="83245"/>
                </a:lnTo>
                <a:lnTo>
                  <a:pt x="145763" y="54545"/>
                </a:lnTo>
                <a:lnTo>
                  <a:pt x="179755" y="31394"/>
                </a:lnTo>
                <a:lnTo>
                  <a:pt x="216084" y="14270"/>
                </a:lnTo>
                <a:lnTo>
                  <a:pt x="254401" y="3646"/>
                </a:lnTo>
                <a:lnTo>
                  <a:pt x="294354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507800" y="5629591"/>
            <a:ext cx="423522" cy="144724"/>
          </a:xfrm>
          <a:prstGeom prst="rect">
            <a:avLst/>
          </a:prstGeom>
        </p:spPr>
        <p:txBody>
          <a:bodyPr vert="horz" wrap="square" lIns="0" tIns="8005" rIns="0" bIns="0" rtlCol="0">
            <a:spAutoFit/>
          </a:bodyPr>
          <a:lstStyle/>
          <a:p>
            <a:pPr marL="7277" defTabSz="523951">
              <a:spcBef>
                <a:spcPts val="63"/>
              </a:spcBef>
            </a:pPr>
            <a:r>
              <a:rPr sz="888" spc="26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888" spc="14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888" spc="-29" dirty="0">
                <a:solidFill>
                  <a:srgbClr val="FFFFFF"/>
                </a:solidFill>
                <a:latin typeface="Lucida Sans"/>
                <a:cs typeface="Lucida Sans"/>
              </a:rPr>
              <a:t>ozess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298752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1535232" y="0"/>
                </a:moveTo>
                <a:lnTo>
                  <a:pt x="294354" y="0"/>
                </a:lnTo>
                <a:lnTo>
                  <a:pt x="254401" y="3646"/>
                </a:lnTo>
                <a:lnTo>
                  <a:pt x="216084" y="14270"/>
                </a:lnTo>
                <a:lnTo>
                  <a:pt x="179755" y="31394"/>
                </a:lnTo>
                <a:lnTo>
                  <a:pt x="145763" y="54545"/>
                </a:lnTo>
                <a:lnTo>
                  <a:pt x="114459" y="83245"/>
                </a:lnTo>
                <a:lnTo>
                  <a:pt x="86193" y="117019"/>
                </a:lnTo>
                <a:lnTo>
                  <a:pt x="61315" y="155392"/>
                </a:lnTo>
                <a:lnTo>
                  <a:pt x="40175" y="197888"/>
                </a:lnTo>
                <a:lnTo>
                  <a:pt x="23124" y="244032"/>
                </a:lnTo>
                <a:lnTo>
                  <a:pt x="10510" y="293348"/>
                </a:lnTo>
                <a:lnTo>
                  <a:pt x="2686" y="345360"/>
                </a:lnTo>
                <a:lnTo>
                  <a:pt x="0" y="399593"/>
                </a:lnTo>
                <a:lnTo>
                  <a:pt x="2686" y="453816"/>
                </a:lnTo>
                <a:lnTo>
                  <a:pt x="10510" y="505821"/>
                </a:lnTo>
                <a:lnTo>
                  <a:pt x="23124" y="555133"/>
                </a:lnTo>
                <a:lnTo>
                  <a:pt x="40175" y="601275"/>
                </a:lnTo>
                <a:lnTo>
                  <a:pt x="61315" y="643773"/>
                </a:lnTo>
                <a:lnTo>
                  <a:pt x="86193" y="682148"/>
                </a:lnTo>
                <a:lnTo>
                  <a:pt x="114459" y="715926"/>
                </a:lnTo>
                <a:lnTo>
                  <a:pt x="145763" y="744631"/>
                </a:lnTo>
                <a:lnTo>
                  <a:pt x="179755" y="767785"/>
                </a:lnTo>
                <a:lnTo>
                  <a:pt x="216084" y="784913"/>
                </a:lnTo>
                <a:lnTo>
                  <a:pt x="254401" y="795540"/>
                </a:lnTo>
                <a:lnTo>
                  <a:pt x="294354" y="799187"/>
                </a:lnTo>
                <a:lnTo>
                  <a:pt x="1535232" y="799187"/>
                </a:lnTo>
                <a:lnTo>
                  <a:pt x="1575186" y="795540"/>
                </a:lnTo>
                <a:lnTo>
                  <a:pt x="1613502" y="784913"/>
                </a:lnTo>
                <a:lnTo>
                  <a:pt x="1649832" y="767785"/>
                </a:lnTo>
                <a:lnTo>
                  <a:pt x="1683823" y="744631"/>
                </a:lnTo>
                <a:lnTo>
                  <a:pt x="1715127" y="715926"/>
                </a:lnTo>
                <a:lnTo>
                  <a:pt x="1743393" y="682148"/>
                </a:lnTo>
                <a:lnTo>
                  <a:pt x="1768271" y="643773"/>
                </a:lnTo>
                <a:lnTo>
                  <a:pt x="1789411" y="601275"/>
                </a:lnTo>
                <a:lnTo>
                  <a:pt x="1806463" y="555133"/>
                </a:lnTo>
                <a:lnTo>
                  <a:pt x="1819076" y="505821"/>
                </a:lnTo>
                <a:lnTo>
                  <a:pt x="1826901" y="453816"/>
                </a:lnTo>
                <a:lnTo>
                  <a:pt x="1829587" y="399593"/>
                </a:lnTo>
                <a:lnTo>
                  <a:pt x="1826901" y="345360"/>
                </a:lnTo>
                <a:lnTo>
                  <a:pt x="1819076" y="293348"/>
                </a:lnTo>
                <a:lnTo>
                  <a:pt x="1806463" y="244032"/>
                </a:lnTo>
                <a:lnTo>
                  <a:pt x="1789411" y="197888"/>
                </a:lnTo>
                <a:lnTo>
                  <a:pt x="1768271" y="155392"/>
                </a:lnTo>
                <a:lnTo>
                  <a:pt x="1743393" y="117019"/>
                </a:lnTo>
                <a:lnTo>
                  <a:pt x="1715127" y="83245"/>
                </a:lnTo>
                <a:lnTo>
                  <a:pt x="1683823" y="54545"/>
                </a:lnTo>
                <a:lnTo>
                  <a:pt x="1649832" y="31394"/>
                </a:lnTo>
                <a:lnTo>
                  <a:pt x="1613502" y="14270"/>
                </a:lnTo>
                <a:lnTo>
                  <a:pt x="1575186" y="3646"/>
                </a:lnTo>
                <a:lnTo>
                  <a:pt x="1535232" y="0"/>
                </a:lnTo>
                <a:close/>
              </a:path>
            </a:pathLst>
          </a:custGeom>
          <a:solidFill>
            <a:srgbClr val="B92C0A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298752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294354" y="0"/>
                </a:moveTo>
                <a:lnTo>
                  <a:pt x="1535232" y="0"/>
                </a:lnTo>
                <a:lnTo>
                  <a:pt x="1575186" y="3646"/>
                </a:lnTo>
                <a:lnTo>
                  <a:pt x="1613502" y="14270"/>
                </a:lnTo>
                <a:lnTo>
                  <a:pt x="1649832" y="31394"/>
                </a:lnTo>
                <a:lnTo>
                  <a:pt x="1683823" y="54545"/>
                </a:lnTo>
                <a:lnTo>
                  <a:pt x="1715127" y="83245"/>
                </a:lnTo>
                <a:lnTo>
                  <a:pt x="1743393" y="117019"/>
                </a:lnTo>
                <a:lnTo>
                  <a:pt x="1768271" y="155392"/>
                </a:lnTo>
                <a:lnTo>
                  <a:pt x="1789411" y="197888"/>
                </a:lnTo>
                <a:lnTo>
                  <a:pt x="1806463" y="244032"/>
                </a:lnTo>
                <a:lnTo>
                  <a:pt x="1819076" y="293348"/>
                </a:lnTo>
                <a:lnTo>
                  <a:pt x="1826901" y="345360"/>
                </a:lnTo>
                <a:lnTo>
                  <a:pt x="1829587" y="399593"/>
                </a:lnTo>
                <a:lnTo>
                  <a:pt x="1826901" y="453816"/>
                </a:lnTo>
                <a:lnTo>
                  <a:pt x="1819076" y="505821"/>
                </a:lnTo>
                <a:lnTo>
                  <a:pt x="1806463" y="555133"/>
                </a:lnTo>
                <a:lnTo>
                  <a:pt x="1789411" y="601275"/>
                </a:lnTo>
                <a:lnTo>
                  <a:pt x="1768271" y="643773"/>
                </a:lnTo>
                <a:lnTo>
                  <a:pt x="1743393" y="682148"/>
                </a:lnTo>
                <a:lnTo>
                  <a:pt x="1715127" y="715926"/>
                </a:lnTo>
                <a:lnTo>
                  <a:pt x="1683823" y="744631"/>
                </a:lnTo>
                <a:lnTo>
                  <a:pt x="1649832" y="767785"/>
                </a:lnTo>
                <a:lnTo>
                  <a:pt x="1613502" y="784913"/>
                </a:lnTo>
                <a:lnTo>
                  <a:pt x="1575186" y="795540"/>
                </a:lnTo>
                <a:lnTo>
                  <a:pt x="1535232" y="799187"/>
                </a:lnTo>
                <a:lnTo>
                  <a:pt x="294354" y="799187"/>
                </a:lnTo>
                <a:lnTo>
                  <a:pt x="254401" y="795540"/>
                </a:lnTo>
                <a:lnTo>
                  <a:pt x="216084" y="784913"/>
                </a:lnTo>
                <a:lnTo>
                  <a:pt x="179755" y="767785"/>
                </a:lnTo>
                <a:lnTo>
                  <a:pt x="145763" y="744631"/>
                </a:lnTo>
                <a:lnTo>
                  <a:pt x="114459" y="715926"/>
                </a:lnTo>
                <a:lnTo>
                  <a:pt x="86193" y="682148"/>
                </a:lnTo>
                <a:lnTo>
                  <a:pt x="61315" y="643773"/>
                </a:lnTo>
                <a:lnTo>
                  <a:pt x="40175" y="601275"/>
                </a:lnTo>
                <a:lnTo>
                  <a:pt x="23124" y="555133"/>
                </a:lnTo>
                <a:lnTo>
                  <a:pt x="10510" y="505821"/>
                </a:lnTo>
                <a:lnTo>
                  <a:pt x="2686" y="453816"/>
                </a:lnTo>
                <a:lnTo>
                  <a:pt x="0" y="399593"/>
                </a:lnTo>
                <a:lnTo>
                  <a:pt x="2686" y="345360"/>
                </a:lnTo>
                <a:lnTo>
                  <a:pt x="10510" y="293348"/>
                </a:lnTo>
                <a:lnTo>
                  <a:pt x="23124" y="244032"/>
                </a:lnTo>
                <a:lnTo>
                  <a:pt x="40175" y="197888"/>
                </a:lnTo>
                <a:lnTo>
                  <a:pt x="61315" y="155392"/>
                </a:lnTo>
                <a:lnTo>
                  <a:pt x="86193" y="117019"/>
                </a:lnTo>
                <a:lnTo>
                  <a:pt x="114459" y="83245"/>
                </a:lnTo>
                <a:lnTo>
                  <a:pt x="145763" y="54545"/>
                </a:lnTo>
                <a:lnTo>
                  <a:pt x="179755" y="31394"/>
                </a:lnTo>
                <a:lnTo>
                  <a:pt x="216084" y="14270"/>
                </a:lnTo>
                <a:lnTo>
                  <a:pt x="254401" y="3646"/>
                </a:lnTo>
                <a:lnTo>
                  <a:pt x="294354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599521" y="5602351"/>
            <a:ext cx="447536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-20" dirty="0">
                <a:solidFill>
                  <a:srgbClr val="FFFFFF"/>
                </a:solidFill>
                <a:latin typeface="Lucida Sans"/>
                <a:cs typeface="Lucida Sans"/>
              </a:rPr>
              <a:t>Prozess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402534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1535232" y="0"/>
                </a:moveTo>
                <a:lnTo>
                  <a:pt x="294354" y="0"/>
                </a:lnTo>
                <a:lnTo>
                  <a:pt x="254401" y="3646"/>
                </a:lnTo>
                <a:lnTo>
                  <a:pt x="216084" y="14270"/>
                </a:lnTo>
                <a:lnTo>
                  <a:pt x="179755" y="31394"/>
                </a:lnTo>
                <a:lnTo>
                  <a:pt x="145763" y="54545"/>
                </a:lnTo>
                <a:lnTo>
                  <a:pt x="114459" y="83245"/>
                </a:lnTo>
                <a:lnTo>
                  <a:pt x="86193" y="117019"/>
                </a:lnTo>
                <a:lnTo>
                  <a:pt x="61315" y="155392"/>
                </a:lnTo>
                <a:lnTo>
                  <a:pt x="40175" y="197888"/>
                </a:lnTo>
                <a:lnTo>
                  <a:pt x="23124" y="244032"/>
                </a:lnTo>
                <a:lnTo>
                  <a:pt x="10510" y="293348"/>
                </a:lnTo>
                <a:lnTo>
                  <a:pt x="2686" y="345360"/>
                </a:lnTo>
                <a:lnTo>
                  <a:pt x="0" y="399593"/>
                </a:lnTo>
                <a:lnTo>
                  <a:pt x="2686" y="453816"/>
                </a:lnTo>
                <a:lnTo>
                  <a:pt x="10510" y="505821"/>
                </a:lnTo>
                <a:lnTo>
                  <a:pt x="23124" y="555133"/>
                </a:lnTo>
                <a:lnTo>
                  <a:pt x="40175" y="601275"/>
                </a:lnTo>
                <a:lnTo>
                  <a:pt x="61315" y="643773"/>
                </a:lnTo>
                <a:lnTo>
                  <a:pt x="86193" y="682148"/>
                </a:lnTo>
                <a:lnTo>
                  <a:pt x="114459" y="715926"/>
                </a:lnTo>
                <a:lnTo>
                  <a:pt x="145763" y="744631"/>
                </a:lnTo>
                <a:lnTo>
                  <a:pt x="179755" y="767785"/>
                </a:lnTo>
                <a:lnTo>
                  <a:pt x="216084" y="784913"/>
                </a:lnTo>
                <a:lnTo>
                  <a:pt x="254401" y="795540"/>
                </a:lnTo>
                <a:lnTo>
                  <a:pt x="294354" y="799187"/>
                </a:lnTo>
                <a:lnTo>
                  <a:pt x="1535232" y="799187"/>
                </a:lnTo>
                <a:lnTo>
                  <a:pt x="1575186" y="795540"/>
                </a:lnTo>
                <a:lnTo>
                  <a:pt x="1613502" y="784913"/>
                </a:lnTo>
                <a:lnTo>
                  <a:pt x="1649832" y="767785"/>
                </a:lnTo>
                <a:lnTo>
                  <a:pt x="1683823" y="744631"/>
                </a:lnTo>
                <a:lnTo>
                  <a:pt x="1715127" y="715926"/>
                </a:lnTo>
                <a:lnTo>
                  <a:pt x="1743393" y="682148"/>
                </a:lnTo>
                <a:lnTo>
                  <a:pt x="1768271" y="643773"/>
                </a:lnTo>
                <a:lnTo>
                  <a:pt x="1789411" y="601275"/>
                </a:lnTo>
                <a:lnTo>
                  <a:pt x="1806463" y="555133"/>
                </a:lnTo>
                <a:lnTo>
                  <a:pt x="1819076" y="505821"/>
                </a:lnTo>
                <a:lnTo>
                  <a:pt x="1826901" y="453816"/>
                </a:lnTo>
                <a:lnTo>
                  <a:pt x="1829587" y="399593"/>
                </a:lnTo>
                <a:lnTo>
                  <a:pt x="1826901" y="345360"/>
                </a:lnTo>
                <a:lnTo>
                  <a:pt x="1819076" y="293348"/>
                </a:lnTo>
                <a:lnTo>
                  <a:pt x="1806463" y="244032"/>
                </a:lnTo>
                <a:lnTo>
                  <a:pt x="1789411" y="197888"/>
                </a:lnTo>
                <a:lnTo>
                  <a:pt x="1768271" y="155392"/>
                </a:lnTo>
                <a:lnTo>
                  <a:pt x="1743393" y="117019"/>
                </a:lnTo>
                <a:lnTo>
                  <a:pt x="1715127" y="83245"/>
                </a:lnTo>
                <a:lnTo>
                  <a:pt x="1683823" y="54545"/>
                </a:lnTo>
                <a:lnTo>
                  <a:pt x="1649832" y="31394"/>
                </a:lnTo>
                <a:lnTo>
                  <a:pt x="1613502" y="14270"/>
                </a:lnTo>
                <a:lnTo>
                  <a:pt x="1575186" y="3646"/>
                </a:lnTo>
                <a:lnTo>
                  <a:pt x="1535232" y="0"/>
                </a:lnTo>
                <a:close/>
              </a:path>
            </a:pathLst>
          </a:custGeom>
          <a:solidFill>
            <a:srgbClr val="B92C0A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402534" y="5531146"/>
            <a:ext cx="1048617" cy="458088"/>
          </a:xfrm>
          <a:custGeom>
            <a:avLst/>
            <a:gdLst/>
            <a:ahLst/>
            <a:cxnLst/>
            <a:rect l="l" t="t" r="r" b="b"/>
            <a:pathLst>
              <a:path w="1830069" h="799465">
                <a:moveTo>
                  <a:pt x="294354" y="0"/>
                </a:moveTo>
                <a:lnTo>
                  <a:pt x="1535232" y="0"/>
                </a:lnTo>
                <a:lnTo>
                  <a:pt x="1575186" y="3646"/>
                </a:lnTo>
                <a:lnTo>
                  <a:pt x="1613502" y="14270"/>
                </a:lnTo>
                <a:lnTo>
                  <a:pt x="1649832" y="31394"/>
                </a:lnTo>
                <a:lnTo>
                  <a:pt x="1683823" y="54545"/>
                </a:lnTo>
                <a:lnTo>
                  <a:pt x="1715127" y="83245"/>
                </a:lnTo>
                <a:lnTo>
                  <a:pt x="1743393" y="117019"/>
                </a:lnTo>
                <a:lnTo>
                  <a:pt x="1768271" y="155392"/>
                </a:lnTo>
                <a:lnTo>
                  <a:pt x="1789411" y="197888"/>
                </a:lnTo>
                <a:lnTo>
                  <a:pt x="1806463" y="244032"/>
                </a:lnTo>
                <a:lnTo>
                  <a:pt x="1819076" y="293348"/>
                </a:lnTo>
                <a:lnTo>
                  <a:pt x="1826901" y="345360"/>
                </a:lnTo>
                <a:lnTo>
                  <a:pt x="1829587" y="399593"/>
                </a:lnTo>
                <a:lnTo>
                  <a:pt x="1826901" y="453816"/>
                </a:lnTo>
                <a:lnTo>
                  <a:pt x="1819076" y="505821"/>
                </a:lnTo>
                <a:lnTo>
                  <a:pt x="1806463" y="555133"/>
                </a:lnTo>
                <a:lnTo>
                  <a:pt x="1789411" y="601275"/>
                </a:lnTo>
                <a:lnTo>
                  <a:pt x="1768271" y="643773"/>
                </a:lnTo>
                <a:lnTo>
                  <a:pt x="1743393" y="682148"/>
                </a:lnTo>
                <a:lnTo>
                  <a:pt x="1715127" y="715926"/>
                </a:lnTo>
                <a:lnTo>
                  <a:pt x="1683823" y="744631"/>
                </a:lnTo>
                <a:lnTo>
                  <a:pt x="1649832" y="767785"/>
                </a:lnTo>
                <a:lnTo>
                  <a:pt x="1613502" y="784913"/>
                </a:lnTo>
                <a:lnTo>
                  <a:pt x="1575186" y="795540"/>
                </a:lnTo>
                <a:lnTo>
                  <a:pt x="1535232" y="799187"/>
                </a:lnTo>
                <a:lnTo>
                  <a:pt x="294354" y="799187"/>
                </a:lnTo>
                <a:lnTo>
                  <a:pt x="254401" y="795540"/>
                </a:lnTo>
                <a:lnTo>
                  <a:pt x="216084" y="784913"/>
                </a:lnTo>
                <a:lnTo>
                  <a:pt x="179755" y="767785"/>
                </a:lnTo>
                <a:lnTo>
                  <a:pt x="145763" y="744631"/>
                </a:lnTo>
                <a:lnTo>
                  <a:pt x="114459" y="715926"/>
                </a:lnTo>
                <a:lnTo>
                  <a:pt x="86193" y="682148"/>
                </a:lnTo>
                <a:lnTo>
                  <a:pt x="61315" y="643773"/>
                </a:lnTo>
                <a:lnTo>
                  <a:pt x="40175" y="601275"/>
                </a:lnTo>
                <a:lnTo>
                  <a:pt x="23124" y="555133"/>
                </a:lnTo>
                <a:lnTo>
                  <a:pt x="10510" y="505821"/>
                </a:lnTo>
                <a:lnTo>
                  <a:pt x="2686" y="453816"/>
                </a:lnTo>
                <a:lnTo>
                  <a:pt x="0" y="399593"/>
                </a:lnTo>
                <a:lnTo>
                  <a:pt x="2686" y="345360"/>
                </a:lnTo>
                <a:lnTo>
                  <a:pt x="10510" y="293348"/>
                </a:lnTo>
                <a:lnTo>
                  <a:pt x="23124" y="244032"/>
                </a:lnTo>
                <a:lnTo>
                  <a:pt x="40175" y="197888"/>
                </a:lnTo>
                <a:lnTo>
                  <a:pt x="61315" y="155392"/>
                </a:lnTo>
                <a:lnTo>
                  <a:pt x="86193" y="117019"/>
                </a:lnTo>
                <a:lnTo>
                  <a:pt x="114459" y="83245"/>
                </a:lnTo>
                <a:lnTo>
                  <a:pt x="145763" y="54545"/>
                </a:lnTo>
                <a:lnTo>
                  <a:pt x="179755" y="31394"/>
                </a:lnTo>
                <a:lnTo>
                  <a:pt x="216084" y="14270"/>
                </a:lnTo>
                <a:lnTo>
                  <a:pt x="254401" y="3646"/>
                </a:lnTo>
                <a:lnTo>
                  <a:pt x="294354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524138" y="5602351"/>
            <a:ext cx="805565" cy="152772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 defTabSz="523951">
              <a:spcBef>
                <a:spcPts val="57"/>
              </a:spcBef>
            </a:pPr>
            <a:r>
              <a:rPr sz="945" spc="20" dirty="0">
                <a:solidFill>
                  <a:srgbClr val="FFFFFF"/>
                </a:solidFill>
                <a:latin typeface="Lucida Sans"/>
                <a:cs typeface="Lucida Sans"/>
              </a:rPr>
              <a:t>Me</a:t>
            </a: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tak</a:t>
            </a: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og</a:t>
            </a:r>
            <a:r>
              <a:rPr sz="945" spc="-34" dirty="0">
                <a:solidFill>
                  <a:srgbClr val="FFFFFF"/>
                </a:solidFill>
                <a:latin typeface="Lucida Sans"/>
                <a:cs typeface="Lucida Sans"/>
              </a:rPr>
              <a:t>n</a:t>
            </a:r>
            <a:r>
              <a:rPr sz="945" spc="-23" dirty="0">
                <a:solidFill>
                  <a:srgbClr val="FFFFFF"/>
                </a:solidFill>
                <a:latin typeface="Lucida Sans"/>
                <a:cs typeface="Lucida Sans"/>
              </a:rPr>
              <a:t>iti</a:t>
            </a:r>
            <a:r>
              <a:rPr sz="945" spc="-46" dirty="0">
                <a:solidFill>
                  <a:srgbClr val="FFFFFF"/>
                </a:solidFill>
                <a:latin typeface="Lucida Sans"/>
                <a:cs typeface="Lucida Sans"/>
              </a:rPr>
              <a:t>v</a:t>
            </a:r>
            <a:r>
              <a:rPr sz="945" spc="3" dirty="0">
                <a:solidFill>
                  <a:srgbClr val="FFFFFF"/>
                </a:solidFill>
                <a:latin typeface="Lucida Sans"/>
                <a:cs typeface="Lucida Sans"/>
              </a:rPr>
              <a:t>e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192911" y="5333862"/>
            <a:ext cx="36021" cy="111338"/>
          </a:xfrm>
          <a:custGeom>
            <a:avLst/>
            <a:gdLst/>
            <a:ahLst/>
            <a:cxnLst/>
            <a:rect l="l" t="t" r="r" b="b"/>
            <a:pathLst>
              <a:path w="62865" h="194309">
                <a:moveTo>
                  <a:pt x="36650" y="62829"/>
                </a:moveTo>
                <a:lnTo>
                  <a:pt x="26178" y="62829"/>
                </a:lnTo>
                <a:lnTo>
                  <a:pt x="26178" y="193723"/>
                </a:lnTo>
                <a:lnTo>
                  <a:pt x="47121" y="193723"/>
                </a:lnTo>
                <a:lnTo>
                  <a:pt x="47121" y="188487"/>
                </a:lnTo>
                <a:lnTo>
                  <a:pt x="36650" y="188487"/>
                </a:lnTo>
                <a:lnTo>
                  <a:pt x="31414" y="183251"/>
                </a:lnTo>
                <a:lnTo>
                  <a:pt x="36650" y="183251"/>
                </a:lnTo>
                <a:lnTo>
                  <a:pt x="36650" y="62829"/>
                </a:lnTo>
                <a:close/>
              </a:path>
              <a:path w="62865" h="194309">
                <a:moveTo>
                  <a:pt x="36650" y="183251"/>
                </a:moveTo>
                <a:lnTo>
                  <a:pt x="31414" y="183251"/>
                </a:lnTo>
                <a:lnTo>
                  <a:pt x="36650" y="188487"/>
                </a:lnTo>
                <a:lnTo>
                  <a:pt x="36650" y="183251"/>
                </a:lnTo>
                <a:close/>
              </a:path>
              <a:path w="62865" h="194309">
                <a:moveTo>
                  <a:pt x="36650" y="20943"/>
                </a:moveTo>
                <a:lnTo>
                  <a:pt x="36650" y="188487"/>
                </a:lnTo>
                <a:lnTo>
                  <a:pt x="41886" y="183251"/>
                </a:lnTo>
                <a:lnTo>
                  <a:pt x="47121" y="183251"/>
                </a:lnTo>
                <a:lnTo>
                  <a:pt x="47121" y="41886"/>
                </a:lnTo>
                <a:lnTo>
                  <a:pt x="36650" y="20943"/>
                </a:lnTo>
                <a:close/>
              </a:path>
              <a:path w="62865" h="194309">
                <a:moveTo>
                  <a:pt x="47121" y="183251"/>
                </a:moveTo>
                <a:lnTo>
                  <a:pt x="41886" y="183251"/>
                </a:lnTo>
                <a:lnTo>
                  <a:pt x="36650" y="188487"/>
                </a:lnTo>
                <a:lnTo>
                  <a:pt x="47121" y="188487"/>
                </a:lnTo>
                <a:lnTo>
                  <a:pt x="47121" y="183251"/>
                </a:lnTo>
                <a:close/>
              </a:path>
              <a:path w="62865" h="194309">
                <a:moveTo>
                  <a:pt x="31414" y="10471"/>
                </a:moveTo>
                <a:lnTo>
                  <a:pt x="0" y="73300"/>
                </a:lnTo>
                <a:lnTo>
                  <a:pt x="26178" y="73300"/>
                </a:lnTo>
                <a:lnTo>
                  <a:pt x="26178" y="62829"/>
                </a:lnTo>
                <a:lnTo>
                  <a:pt x="36650" y="62829"/>
                </a:lnTo>
                <a:lnTo>
                  <a:pt x="36650" y="20943"/>
                </a:lnTo>
                <a:lnTo>
                  <a:pt x="31414" y="10471"/>
                </a:lnTo>
                <a:close/>
              </a:path>
              <a:path w="62865" h="194309">
                <a:moveTo>
                  <a:pt x="47121" y="41886"/>
                </a:moveTo>
                <a:lnTo>
                  <a:pt x="47121" y="73300"/>
                </a:lnTo>
                <a:lnTo>
                  <a:pt x="62829" y="73300"/>
                </a:lnTo>
                <a:lnTo>
                  <a:pt x="47121" y="41886"/>
                </a:lnTo>
                <a:close/>
              </a:path>
              <a:path w="62865" h="194309">
                <a:moveTo>
                  <a:pt x="47121" y="0"/>
                </a:moveTo>
                <a:lnTo>
                  <a:pt x="36650" y="0"/>
                </a:lnTo>
                <a:lnTo>
                  <a:pt x="36650" y="20943"/>
                </a:lnTo>
                <a:lnTo>
                  <a:pt x="47121" y="41886"/>
                </a:lnTo>
                <a:lnTo>
                  <a:pt x="4712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611040" y="5333862"/>
            <a:ext cx="1603125" cy="227770"/>
          </a:xfrm>
          <a:custGeom>
            <a:avLst/>
            <a:gdLst/>
            <a:ahLst/>
            <a:cxnLst/>
            <a:rect l="l" t="t" r="r" b="b"/>
            <a:pathLst>
              <a:path w="2797809" h="397509">
                <a:moveTo>
                  <a:pt x="26178" y="334146"/>
                </a:moveTo>
                <a:lnTo>
                  <a:pt x="0" y="334146"/>
                </a:lnTo>
                <a:lnTo>
                  <a:pt x="31414" y="396976"/>
                </a:lnTo>
                <a:lnTo>
                  <a:pt x="57593" y="344618"/>
                </a:lnTo>
                <a:lnTo>
                  <a:pt x="26178" y="344618"/>
                </a:lnTo>
                <a:lnTo>
                  <a:pt x="26178" y="334146"/>
                </a:lnTo>
                <a:close/>
              </a:path>
              <a:path w="2797809" h="397509">
                <a:moveTo>
                  <a:pt x="2787000" y="193304"/>
                </a:moveTo>
                <a:lnTo>
                  <a:pt x="26178" y="193304"/>
                </a:lnTo>
                <a:lnTo>
                  <a:pt x="26178" y="344618"/>
                </a:lnTo>
                <a:lnTo>
                  <a:pt x="36650" y="344618"/>
                </a:lnTo>
                <a:lnTo>
                  <a:pt x="36650" y="203776"/>
                </a:lnTo>
                <a:lnTo>
                  <a:pt x="31414" y="203776"/>
                </a:lnTo>
                <a:lnTo>
                  <a:pt x="36650" y="198540"/>
                </a:lnTo>
                <a:lnTo>
                  <a:pt x="2787000" y="198540"/>
                </a:lnTo>
                <a:lnTo>
                  <a:pt x="2787000" y="193304"/>
                </a:lnTo>
                <a:close/>
              </a:path>
              <a:path w="2797809" h="397509">
                <a:moveTo>
                  <a:pt x="62829" y="334146"/>
                </a:moveTo>
                <a:lnTo>
                  <a:pt x="36650" y="334146"/>
                </a:lnTo>
                <a:lnTo>
                  <a:pt x="36650" y="344618"/>
                </a:lnTo>
                <a:lnTo>
                  <a:pt x="57593" y="344618"/>
                </a:lnTo>
                <a:lnTo>
                  <a:pt x="62829" y="334146"/>
                </a:lnTo>
                <a:close/>
              </a:path>
              <a:path w="2797809" h="397509">
                <a:moveTo>
                  <a:pt x="36650" y="198540"/>
                </a:moveTo>
                <a:lnTo>
                  <a:pt x="31414" y="203776"/>
                </a:lnTo>
                <a:lnTo>
                  <a:pt x="36650" y="203776"/>
                </a:lnTo>
                <a:lnTo>
                  <a:pt x="36650" y="198540"/>
                </a:lnTo>
                <a:close/>
              </a:path>
              <a:path w="2797809" h="397509">
                <a:moveTo>
                  <a:pt x="2797472" y="193304"/>
                </a:moveTo>
                <a:lnTo>
                  <a:pt x="2792236" y="193304"/>
                </a:lnTo>
                <a:lnTo>
                  <a:pt x="2787000" y="198540"/>
                </a:lnTo>
                <a:lnTo>
                  <a:pt x="36650" y="198540"/>
                </a:lnTo>
                <a:lnTo>
                  <a:pt x="36650" y="203776"/>
                </a:lnTo>
                <a:lnTo>
                  <a:pt x="2797472" y="203776"/>
                </a:lnTo>
                <a:lnTo>
                  <a:pt x="2797472" y="193304"/>
                </a:lnTo>
                <a:close/>
              </a:path>
              <a:path w="2797809" h="397509">
                <a:moveTo>
                  <a:pt x="2797472" y="0"/>
                </a:moveTo>
                <a:lnTo>
                  <a:pt x="2787000" y="0"/>
                </a:lnTo>
                <a:lnTo>
                  <a:pt x="2787000" y="198540"/>
                </a:lnTo>
                <a:lnTo>
                  <a:pt x="2792236" y="193304"/>
                </a:lnTo>
                <a:lnTo>
                  <a:pt x="2797472" y="193304"/>
                </a:lnTo>
                <a:lnTo>
                  <a:pt x="2797472" y="0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701141" y="5333862"/>
            <a:ext cx="512665" cy="216855"/>
          </a:xfrm>
          <a:custGeom>
            <a:avLst/>
            <a:gdLst/>
            <a:ahLst/>
            <a:cxnLst/>
            <a:rect l="l" t="t" r="r" b="b"/>
            <a:pathLst>
              <a:path w="894715" h="378459">
                <a:moveTo>
                  <a:pt x="26178" y="315612"/>
                </a:moveTo>
                <a:lnTo>
                  <a:pt x="0" y="315612"/>
                </a:lnTo>
                <a:lnTo>
                  <a:pt x="31414" y="378441"/>
                </a:lnTo>
                <a:lnTo>
                  <a:pt x="57593" y="326083"/>
                </a:lnTo>
                <a:lnTo>
                  <a:pt x="26178" y="326083"/>
                </a:lnTo>
                <a:lnTo>
                  <a:pt x="26178" y="315612"/>
                </a:lnTo>
                <a:close/>
              </a:path>
              <a:path w="894715" h="378459">
                <a:moveTo>
                  <a:pt x="884007" y="183984"/>
                </a:moveTo>
                <a:lnTo>
                  <a:pt x="26178" y="183984"/>
                </a:lnTo>
                <a:lnTo>
                  <a:pt x="26178" y="326083"/>
                </a:lnTo>
                <a:lnTo>
                  <a:pt x="36650" y="326083"/>
                </a:lnTo>
                <a:lnTo>
                  <a:pt x="36650" y="194456"/>
                </a:lnTo>
                <a:lnTo>
                  <a:pt x="31414" y="194456"/>
                </a:lnTo>
                <a:lnTo>
                  <a:pt x="36650" y="189220"/>
                </a:lnTo>
                <a:lnTo>
                  <a:pt x="884007" y="189220"/>
                </a:lnTo>
                <a:lnTo>
                  <a:pt x="884007" y="183984"/>
                </a:lnTo>
                <a:close/>
              </a:path>
              <a:path w="894715" h="378459">
                <a:moveTo>
                  <a:pt x="62829" y="315612"/>
                </a:moveTo>
                <a:lnTo>
                  <a:pt x="36650" y="315612"/>
                </a:lnTo>
                <a:lnTo>
                  <a:pt x="36650" y="326083"/>
                </a:lnTo>
                <a:lnTo>
                  <a:pt x="57593" y="326083"/>
                </a:lnTo>
                <a:lnTo>
                  <a:pt x="62829" y="315612"/>
                </a:lnTo>
                <a:close/>
              </a:path>
              <a:path w="894715" h="378459">
                <a:moveTo>
                  <a:pt x="36650" y="189220"/>
                </a:moveTo>
                <a:lnTo>
                  <a:pt x="31414" y="194456"/>
                </a:lnTo>
                <a:lnTo>
                  <a:pt x="36650" y="194456"/>
                </a:lnTo>
                <a:lnTo>
                  <a:pt x="36650" y="189220"/>
                </a:lnTo>
                <a:close/>
              </a:path>
              <a:path w="894715" h="378459">
                <a:moveTo>
                  <a:pt x="894478" y="183984"/>
                </a:moveTo>
                <a:lnTo>
                  <a:pt x="889243" y="183984"/>
                </a:lnTo>
                <a:lnTo>
                  <a:pt x="884007" y="189220"/>
                </a:lnTo>
                <a:lnTo>
                  <a:pt x="36650" y="189220"/>
                </a:lnTo>
                <a:lnTo>
                  <a:pt x="36650" y="194456"/>
                </a:lnTo>
                <a:lnTo>
                  <a:pt x="894478" y="194456"/>
                </a:lnTo>
                <a:lnTo>
                  <a:pt x="894478" y="183984"/>
                </a:lnTo>
                <a:close/>
              </a:path>
              <a:path w="894715" h="378459">
                <a:moveTo>
                  <a:pt x="894478" y="0"/>
                </a:moveTo>
                <a:lnTo>
                  <a:pt x="884007" y="0"/>
                </a:lnTo>
                <a:lnTo>
                  <a:pt x="884007" y="189220"/>
                </a:lnTo>
                <a:lnTo>
                  <a:pt x="889243" y="183984"/>
                </a:lnTo>
                <a:lnTo>
                  <a:pt x="894478" y="183984"/>
                </a:lnTo>
                <a:lnTo>
                  <a:pt x="894478" y="0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207911" y="5333862"/>
            <a:ext cx="633463" cy="197571"/>
          </a:xfrm>
          <a:custGeom>
            <a:avLst/>
            <a:gdLst/>
            <a:ahLst/>
            <a:cxnLst/>
            <a:rect l="l" t="t" r="r" b="b"/>
            <a:pathLst>
              <a:path w="1105534" h="344804">
                <a:moveTo>
                  <a:pt x="1068620" y="281893"/>
                </a:moveTo>
                <a:lnTo>
                  <a:pt x="1042441" y="281893"/>
                </a:lnTo>
                <a:lnTo>
                  <a:pt x="1073856" y="344723"/>
                </a:lnTo>
                <a:lnTo>
                  <a:pt x="1100035" y="292365"/>
                </a:lnTo>
                <a:lnTo>
                  <a:pt x="1068620" y="292365"/>
                </a:lnTo>
                <a:lnTo>
                  <a:pt x="1068620" y="281893"/>
                </a:lnTo>
                <a:close/>
              </a:path>
              <a:path w="1105534" h="344804">
                <a:moveTo>
                  <a:pt x="1068620" y="172361"/>
                </a:moveTo>
                <a:lnTo>
                  <a:pt x="1068620" y="292365"/>
                </a:lnTo>
                <a:lnTo>
                  <a:pt x="1079092" y="292365"/>
                </a:lnTo>
                <a:lnTo>
                  <a:pt x="1079092" y="177597"/>
                </a:lnTo>
                <a:lnTo>
                  <a:pt x="1073856" y="177597"/>
                </a:lnTo>
                <a:lnTo>
                  <a:pt x="1068620" y="172361"/>
                </a:lnTo>
                <a:close/>
              </a:path>
              <a:path w="1105534" h="344804">
                <a:moveTo>
                  <a:pt x="1105271" y="281893"/>
                </a:moveTo>
                <a:lnTo>
                  <a:pt x="1079092" y="281893"/>
                </a:lnTo>
                <a:lnTo>
                  <a:pt x="1079092" y="292365"/>
                </a:lnTo>
                <a:lnTo>
                  <a:pt x="1100035" y="292365"/>
                </a:lnTo>
                <a:lnTo>
                  <a:pt x="1105271" y="281893"/>
                </a:lnTo>
                <a:close/>
              </a:path>
              <a:path w="1105534" h="344804">
                <a:moveTo>
                  <a:pt x="10471" y="0"/>
                </a:moveTo>
                <a:lnTo>
                  <a:pt x="0" y="0"/>
                </a:lnTo>
                <a:lnTo>
                  <a:pt x="0" y="177597"/>
                </a:lnTo>
                <a:lnTo>
                  <a:pt x="1068620" y="177597"/>
                </a:lnTo>
                <a:lnTo>
                  <a:pt x="1068620" y="172361"/>
                </a:lnTo>
                <a:lnTo>
                  <a:pt x="10471" y="172361"/>
                </a:lnTo>
                <a:lnTo>
                  <a:pt x="5235" y="167125"/>
                </a:lnTo>
                <a:lnTo>
                  <a:pt x="10471" y="167125"/>
                </a:lnTo>
                <a:lnTo>
                  <a:pt x="10471" y="0"/>
                </a:lnTo>
                <a:close/>
              </a:path>
              <a:path w="1105534" h="344804">
                <a:moveTo>
                  <a:pt x="1079092" y="167125"/>
                </a:moveTo>
                <a:lnTo>
                  <a:pt x="10471" y="167125"/>
                </a:lnTo>
                <a:lnTo>
                  <a:pt x="10471" y="172361"/>
                </a:lnTo>
                <a:lnTo>
                  <a:pt x="1068620" y="172361"/>
                </a:lnTo>
                <a:lnTo>
                  <a:pt x="1073856" y="177597"/>
                </a:lnTo>
                <a:lnTo>
                  <a:pt x="1079092" y="177597"/>
                </a:lnTo>
                <a:lnTo>
                  <a:pt x="1079092" y="167125"/>
                </a:lnTo>
                <a:close/>
              </a:path>
              <a:path w="1105534" h="344804">
                <a:moveTo>
                  <a:pt x="10471" y="167125"/>
                </a:moveTo>
                <a:lnTo>
                  <a:pt x="5235" y="167125"/>
                </a:lnTo>
                <a:lnTo>
                  <a:pt x="10471" y="172361"/>
                </a:lnTo>
                <a:lnTo>
                  <a:pt x="10471" y="167125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207911" y="5333862"/>
            <a:ext cx="1737385" cy="197571"/>
          </a:xfrm>
          <a:custGeom>
            <a:avLst/>
            <a:gdLst/>
            <a:ahLst/>
            <a:cxnLst/>
            <a:rect l="l" t="t" r="r" b="b"/>
            <a:pathLst>
              <a:path w="3032125" h="344804">
                <a:moveTo>
                  <a:pt x="2995174" y="281893"/>
                </a:moveTo>
                <a:lnTo>
                  <a:pt x="2968995" y="281893"/>
                </a:lnTo>
                <a:lnTo>
                  <a:pt x="3000410" y="344723"/>
                </a:lnTo>
                <a:lnTo>
                  <a:pt x="3026589" y="292365"/>
                </a:lnTo>
                <a:lnTo>
                  <a:pt x="2995174" y="292365"/>
                </a:lnTo>
                <a:lnTo>
                  <a:pt x="2995174" y="281893"/>
                </a:lnTo>
                <a:close/>
              </a:path>
              <a:path w="3032125" h="344804">
                <a:moveTo>
                  <a:pt x="2995174" y="172361"/>
                </a:moveTo>
                <a:lnTo>
                  <a:pt x="2995174" y="292365"/>
                </a:lnTo>
                <a:lnTo>
                  <a:pt x="3005646" y="292365"/>
                </a:lnTo>
                <a:lnTo>
                  <a:pt x="3005646" y="177597"/>
                </a:lnTo>
                <a:lnTo>
                  <a:pt x="3000410" y="177597"/>
                </a:lnTo>
                <a:lnTo>
                  <a:pt x="2995174" y="172361"/>
                </a:lnTo>
                <a:close/>
              </a:path>
              <a:path w="3032125" h="344804">
                <a:moveTo>
                  <a:pt x="3031825" y="281893"/>
                </a:moveTo>
                <a:lnTo>
                  <a:pt x="3005646" y="281893"/>
                </a:lnTo>
                <a:lnTo>
                  <a:pt x="3005646" y="292365"/>
                </a:lnTo>
                <a:lnTo>
                  <a:pt x="3026589" y="292365"/>
                </a:lnTo>
                <a:lnTo>
                  <a:pt x="3031825" y="281893"/>
                </a:lnTo>
                <a:close/>
              </a:path>
              <a:path w="3032125" h="344804">
                <a:moveTo>
                  <a:pt x="10471" y="0"/>
                </a:moveTo>
                <a:lnTo>
                  <a:pt x="0" y="0"/>
                </a:lnTo>
                <a:lnTo>
                  <a:pt x="0" y="177597"/>
                </a:lnTo>
                <a:lnTo>
                  <a:pt x="2995174" y="177597"/>
                </a:lnTo>
                <a:lnTo>
                  <a:pt x="2995174" y="172361"/>
                </a:lnTo>
                <a:lnTo>
                  <a:pt x="10471" y="172361"/>
                </a:lnTo>
                <a:lnTo>
                  <a:pt x="5235" y="167125"/>
                </a:lnTo>
                <a:lnTo>
                  <a:pt x="10471" y="167125"/>
                </a:lnTo>
                <a:lnTo>
                  <a:pt x="10471" y="0"/>
                </a:lnTo>
                <a:close/>
              </a:path>
              <a:path w="3032125" h="344804">
                <a:moveTo>
                  <a:pt x="3005646" y="167125"/>
                </a:moveTo>
                <a:lnTo>
                  <a:pt x="10471" y="167125"/>
                </a:lnTo>
                <a:lnTo>
                  <a:pt x="10471" y="172361"/>
                </a:lnTo>
                <a:lnTo>
                  <a:pt x="2995174" y="172361"/>
                </a:lnTo>
                <a:lnTo>
                  <a:pt x="3000410" y="177597"/>
                </a:lnTo>
                <a:lnTo>
                  <a:pt x="3005646" y="177597"/>
                </a:lnTo>
                <a:lnTo>
                  <a:pt x="3005646" y="167125"/>
                </a:lnTo>
                <a:close/>
              </a:path>
              <a:path w="3032125" h="344804">
                <a:moveTo>
                  <a:pt x="10471" y="167125"/>
                </a:moveTo>
                <a:lnTo>
                  <a:pt x="5235" y="167125"/>
                </a:lnTo>
                <a:lnTo>
                  <a:pt x="10471" y="172361"/>
                </a:lnTo>
                <a:lnTo>
                  <a:pt x="10471" y="167125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710824" y="5541946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1534185" y="0"/>
                </a:moveTo>
                <a:lnTo>
                  <a:pt x="294145" y="0"/>
                </a:lnTo>
                <a:lnTo>
                  <a:pt x="254239" y="3646"/>
                </a:lnTo>
                <a:lnTo>
                  <a:pt x="215963" y="14270"/>
                </a:lnTo>
                <a:lnTo>
                  <a:pt x="179667" y="31394"/>
                </a:lnTo>
                <a:lnTo>
                  <a:pt x="145701" y="54545"/>
                </a:lnTo>
                <a:lnTo>
                  <a:pt x="114418" y="83245"/>
                </a:lnTo>
                <a:lnTo>
                  <a:pt x="86167" y="117019"/>
                </a:lnTo>
                <a:lnTo>
                  <a:pt x="61300" y="155392"/>
                </a:lnTo>
                <a:lnTo>
                  <a:pt x="40168" y="197888"/>
                </a:lnTo>
                <a:lnTo>
                  <a:pt x="23120" y="244032"/>
                </a:lnTo>
                <a:lnTo>
                  <a:pt x="10509" y="293348"/>
                </a:lnTo>
                <a:lnTo>
                  <a:pt x="2685" y="345360"/>
                </a:lnTo>
                <a:lnTo>
                  <a:pt x="0" y="399593"/>
                </a:lnTo>
                <a:lnTo>
                  <a:pt x="2685" y="453816"/>
                </a:lnTo>
                <a:lnTo>
                  <a:pt x="10509" y="505821"/>
                </a:lnTo>
                <a:lnTo>
                  <a:pt x="23120" y="555133"/>
                </a:lnTo>
                <a:lnTo>
                  <a:pt x="40168" y="601275"/>
                </a:lnTo>
                <a:lnTo>
                  <a:pt x="61300" y="643773"/>
                </a:lnTo>
                <a:lnTo>
                  <a:pt x="86167" y="682148"/>
                </a:lnTo>
                <a:lnTo>
                  <a:pt x="114418" y="715926"/>
                </a:lnTo>
                <a:lnTo>
                  <a:pt x="145701" y="744631"/>
                </a:lnTo>
                <a:lnTo>
                  <a:pt x="179667" y="767785"/>
                </a:lnTo>
                <a:lnTo>
                  <a:pt x="215963" y="784913"/>
                </a:lnTo>
                <a:lnTo>
                  <a:pt x="254239" y="795540"/>
                </a:lnTo>
                <a:lnTo>
                  <a:pt x="294145" y="799187"/>
                </a:lnTo>
                <a:lnTo>
                  <a:pt x="1534185" y="799187"/>
                </a:lnTo>
                <a:lnTo>
                  <a:pt x="1574091" y="795540"/>
                </a:lnTo>
                <a:lnTo>
                  <a:pt x="1612367" y="784913"/>
                </a:lnTo>
                <a:lnTo>
                  <a:pt x="1648663" y="767785"/>
                </a:lnTo>
                <a:lnTo>
                  <a:pt x="1682629" y="744631"/>
                </a:lnTo>
                <a:lnTo>
                  <a:pt x="1713912" y="715926"/>
                </a:lnTo>
                <a:lnTo>
                  <a:pt x="1742163" y="682148"/>
                </a:lnTo>
                <a:lnTo>
                  <a:pt x="1767030" y="643773"/>
                </a:lnTo>
                <a:lnTo>
                  <a:pt x="1788162" y="601275"/>
                </a:lnTo>
                <a:lnTo>
                  <a:pt x="1805210" y="555133"/>
                </a:lnTo>
                <a:lnTo>
                  <a:pt x="1817821" y="505821"/>
                </a:lnTo>
                <a:lnTo>
                  <a:pt x="1825645" y="453816"/>
                </a:lnTo>
                <a:lnTo>
                  <a:pt x="1828330" y="399593"/>
                </a:lnTo>
                <a:lnTo>
                  <a:pt x="1825645" y="345360"/>
                </a:lnTo>
                <a:lnTo>
                  <a:pt x="1817821" y="293348"/>
                </a:lnTo>
                <a:lnTo>
                  <a:pt x="1805210" y="244032"/>
                </a:lnTo>
                <a:lnTo>
                  <a:pt x="1788162" y="197888"/>
                </a:lnTo>
                <a:lnTo>
                  <a:pt x="1767030" y="155392"/>
                </a:lnTo>
                <a:lnTo>
                  <a:pt x="1742163" y="117019"/>
                </a:lnTo>
                <a:lnTo>
                  <a:pt x="1713912" y="83245"/>
                </a:lnTo>
                <a:lnTo>
                  <a:pt x="1682629" y="54545"/>
                </a:lnTo>
                <a:lnTo>
                  <a:pt x="1648663" y="31394"/>
                </a:lnTo>
                <a:lnTo>
                  <a:pt x="1612367" y="14270"/>
                </a:lnTo>
                <a:lnTo>
                  <a:pt x="1574091" y="3646"/>
                </a:lnTo>
                <a:lnTo>
                  <a:pt x="153418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710824" y="5541946"/>
            <a:ext cx="1047889" cy="458088"/>
          </a:xfrm>
          <a:custGeom>
            <a:avLst/>
            <a:gdLst/>
            <a:ahLst/>
            <a:cxnLst/>
            <a:rect l="l" t="t" r="r" b="b"/>
            <a:pathLst>
              <a:path w="1828800" h="799465">
                <a:moveTo>
                  <a:pt x="294145" y="0"/>
                </a:moveTo>
                <a:lnTo>
                  <a:pt x="1534185" y="0"/>
                </a:lnTo>
                <a:lnTo>
                  <a:pt x="1574091" y="3646"/>
                </a:lnTo>
                <a:lnTo>
                  <a:pt x="1612367" y="14270"/>
                </a:lnTo>
                <a:lnTo>
                  <a:pt x="1648663" y="31394"/>
                </a:lnTo>
                <a:lnTo>
                  <a:pt x="1682629" y="54545"/>
                </a:lnTo>
                <a:lnTo>
                  <a:pt x="1713912" y="83245"/>
                </a:lnTo>
                <a:lnTo>
                  <a:pt x="1742163" y="117019"/>
                </a:lnTo>
                <a:lnTo>
                  <a:pt x="1767030" y="155392"/>
                </a:lnTo>
                <a:lnTo>
                  <a:pt x="1788162" y="197888"/>
                </a:lnTo>
                <a:lnTo>
                  <a:pt x="1805210" y="244032"/>
                </a:lnTo>
                <a:lnTo>
                  <a:pt x="1817821" y="293348"/>
                </a:lnTo>
                <a:lnTo>
                  <a:pt x="1825644" y="345360"/>
                </a:lnTo>
                <a:lnTo>
                  <a:pt x="1828330" y="399593"/>
                </a:lnTo>
                <a:lnTo>
                  <a:pt x="1825644" y="453816"/>
                </a:lnTo>
                <a:lnTo>
                  <a:pt x="1817821" y="505821"/>
                </a:lnTo>
                <a:lnTo>
                  <a:pt x="1805210" y="555133"/>
                </a:lnTo>
                <a:lnTo>
                  <a:pt x="1788162" y="601275"/>
                </a:lnTo>
                <a:lnTo>
                  <a:pt x="1767030" y="643773"/>
                </a:lnTo>
                <a:lnTo>
                  <a:pt x="1742163" y="682148"/>
                </a:lnTo>
                <a:lnTo>
                  <a:pt x="1713912" y="715926"/>
                </a:lnTo>
                <a:lnTo>
                  <a:pt x="1682629" y="744631"/>
                </a:lnTo>
                <a:lnTo>
                  <a:pt x="1648663" y="767785"/>
                </a:lnTo>
                <a:lnTo>
                  <a:pt x="1612367" y="784913"/>
                </a:lnTo>
                <a:lnTo>
                  <a:pt x="1574091" y="795540"/>
                </a:lnTo>
                <a:lnTo>
                  <a:pt x="1534185" y="799187"/>
                </a:lnTo>
                <a:lnTo>
                  <a:pt x="294145" y="799187"/>
                </a:lnTo>
                <a:lnTo>
                  <a:pt x="254239" y="795540"/>
                </a:lnTo>
                <a:lnTo>
                  <a:pt x="215963" y="784913"/>
                </a:lnTo>
                <a:lnTo>
                  <a:pt x="179667" y="767785"/>
                </a:lnTo>
                <a:lnTo>
                  <a:pt x="145701" y="744631"/>
                </a:lnTo>
                <a:lnTo>
                  <a:pt x="114418" y="715926"/>
                </a:lnTo>
                <a:lnTo>
                  <a:pt x="86167" y="682148"/>
                </a:lnTo>
                <a:lnTo>
                  <a:pt x="61300" y="643773"/>
                </a:lnTo>
                <a:lnTo>
                  <a:pt x="40168" y="601275"/>
                </a:lnTo>
                <a:lnTo>
                  <a:pt x="23120" y="555133"/>
                </a:lnTo>
                <a:lnTo>
                  <a:pt x="10509" y="505821"/>
                </a:lnTo>
                <a:lnTo>
                  <a:pt x="2685" y="453816"/>
                </a:lnTo>
                <a:lnTo>
                  <a:pt x="0" y="399593"/>
                </a:lnTo>
                <a:lnTo>
                  <a:pt x="2685" y="345360"/>
                </a:lnTo>
                <a:lnTo>
                  <a:pt x="10509" y="293348"/>
                </a:lnTo>
                <a:lnTo>
                  <a:pt x="23120" y="244032"/>
                </a:lnTo>
                <a:lnTo>
                  <a:pt x="40168" y="197888"/>
                </a:lnTo>
                <a:lnTo>
                  <a:pt x="61300" y="155392"/>
                </a:lnTo>
                <a:lnTo>
                  <a:pt x="86167" y="117019"/>
                </a:lnTo>
                <a:lnTo>
                  <a:pt x="114418" y="83245"/>
                </a:lnTo>
                <a:lnTo>
                  <a:pt x="145701" y="54545"/>
                </a:lnTo>
                <a:lnTo>
                  <a:pt x="179667" y="31394"/>
                </a:lnTo>
                <a:lnTo>
                  <a:pt x="215963" y="14270"/>
                </a:lnTo>
                <a:lnTo>
                  <a:pt x="254239" y="3646"/>
                </a:lnTo>
                <a:lnTo>
                  <a:pt x="294145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953991" y="5628127"/>
            <a:ext cx="561421" cy="137775"/>
          </a:xfrm>
          <a:prstGeom prst="rect">
            <a:avLst/>
          </a:prstGeom>
        </p:spPr>
        <p:txBody>
          <a:bodyPr vert="horz" wrap="square" lIns="0" tIns="9824" rIns="0" bIns="0" rtlCol="0">
            <a:spAutoFit/>
          </a:bodyPr>
          <a:lstStyle/>
          <a:p>
            <a:pPr marL="7277" defTabSz="523951">
              <a:spcBef>
                <a:spcPts val="77"/>
              </a:spcBef>
            </a:pPr>
            <a:r>
              <a:rPr sz="831" spc="-17" dirty="0">
                <a:solidFill>
                  <a:srgbClr val="FFFFFF"/>
                </a:solidFill>
                <a:latin typeface="Lucida Sans"/>
                <a:cs typeface="Lucida Sans"/>
              </a:rPr>
              <a:t>Ve</a:t>
            </a:r>
            <a:r>
              <a:rPr sz="831" spc="-23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831" spc="-34" dirty="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r>
              <a:rPr sz="831" spc="-14" dirty="0">
                <a:solidFill>
                  <a:srgbClr val="FFFFFF"/>
                </a:solidFill>
                <a:latin typeface="Lucida Sans"/>
                <a:cs typeface="Lucida Sans"/>
              </a:rPr>
              <a:t>lei</a:t>
            </a:r>
            <a:r>
              <a:rPr sz="831" spc="-23" dirty="0">
                <a:solidFill>
                  <a:srgbClr val="FFFFFF"/>
                </a:solidFill>
                <a:latin typeface="Lucida Sans"/>
                <a:cs typeface="Lucida Sans"/>
              </a:rPr>
              <a:t>c</a:t>
            </a:r>
            <a:r>
              <a:rPr sz="831" spc="-6" dirty="0">
                <a:solidFill>
                  <a:srgbClr val="FFFFFF"/>
                </a:solidFill>
                <a:latin typeface="Lucida Sans"/>
                <a:cs typeface="Lucida Sans"/>
              </a:rPr>
              <a:t>hs</a:t>
            </a:r>
            <a:r>
              <a:rPr sz="831" spc="3" dirty="0">
                <a:solidFill>
                  <a:srgbClr val="FFFFFF"/>
                </a:solidFill>
                <a:latin typeface="Lucida Sans"/>
                <a:cs typeface="Lucida Sans"/>
              </a:rPr>
              <a:t>-</a:t>
            </a:r>
            <a:endParaRPr sz="83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814605" y="5523227"/>
            <a:ext cx="1047889" cy="457360"/>
          </a:xfrm>
          <a:custGeom>
            <a:avLst/>
            <a:gdLst/>
            <a:ahLst/>
            <a:cxnLst/>
            <a:rect l="l" t="t" r="r" b="b"/>
            <a:pathLst>
              <a:path w="1828800" h="798195">
                <a:moveTo>
                  <a:pt x="1534185" y="0"/>
                </a:moveTo>
                <a:lnTo>
                  <a:pt x="294145" y="0"/>
                </a:lnTo>
                <a:lnTo>
                  <a:pt x="254239" y="3642"/>
                </a:lnTo>
                <a:lnTo>
                  <a:pt x="215963" y="14252"/>
                </a:lnTo>
                <a:lnTo>
                  <a:pt x="179667" y="31355"/>
                </a:lnTo>
                <a:lnTo>
                  <a:pt x="145701" y="54475"/>
                </a:lnTo>
                <a:lnTo>
                  <a:pt x="114418" y="83136"/>
                </a:lnTo>
                <a:lnTo>
                  <a:pt x="86167" y="116862"/>
                </a:lnTo>
                <a:lnTo>
                  <a:pt x="61300" y="155178"/>
                </a:lnTo>
                <a:lnTo>
                  <a:pt x="40168" y="197609"/>
                </a:lnTo>
                <a:lnTo>
                  <a:pt x="23120" y="243679"/>
                </a:lnTo>
                <a:lnTo>
                  <a:pt x="10509" y="292912"/>
                </a:lnTo>
                <a:lnTo>
                  <a:pt x="2685" y="344832"/>
                </a:lnTo>
                <a:lnTo>
                  <a:pt x="0" y="398965"/>
                </a:lnTo>
                <a:lnTo>
                  <a:pt x="2685" y="453098"/>
                </a:lnTo>
                <a:lnTo>
                  <a:pt x="10509" y="505019"/>
                </a:lnTo>
                <a:lnTo>
                  <a:pt x="23120" y="554252"/>
                </a:lnTo>
                <a:lnTo>
                  <a:pt x="40168" y="600321"/>
                </a:lnTo>
                <a:lnTo>
                  <a:pt x="61300" y="642752"/>
                </a:lnTo>
                <a:lnTo>
                  <a:pt x="86167" y="681068"/>
                </a:lnTo>
                <a:lnTo>
                  <a:pt x="114418" y="714795"/>
                </a:lnTo>
                <a:lnTo>
                  <a:pt x="145701" y="743456"/>
                </a:lnTo>
                <a:lnTo>
                  <a:pt x="179667" y="766575"/>
                </a:lnTo>
                <a:lnTo>
                  <a:pt x="215963" y="783678"/>
                </a:lnTo>
                <a:lnTo>
                  <a:pt x="254239" y="794288"/>
                </a:lnTo>
                <a:lnTo>
                  <a:pt x="294145" y="797931"/>
                </a:lnTo>
                <a:lnTo>
                  <a:pt x="1534185" y="797931"/>
                </a:lnTo>
                <a:lnTo>
                  <a:pt x="1574091" y="794288"/>
                </a:lnTo>
                <a:lnTo>
                  <a:pt x="1612367" y="783678"/>
                </a:lnTo>
                <a:lnTo>
                  <a:pt x="1648663" y="766575"/>
                </a:lnTo>
                <a:lnTo>
                  <a:pt x="1682629" y="743456"/>
                </a:lnTo>
                <a:lnTo>
                  <a:pt x="1713912" y="714795"/>
                </a:lnTo>
                <a:lnTo>
                  <a:pt x="1742163" y="681068"/>
                </a:lnTo>
                <a:lnTo>
                  <a:pt x="1767030" y="642752"/>
                </a:lnTo>
                <a:lnTo>
                  <a:pt x="1788162" y="600321"/>
                </a:lnTo>
                <a:lnTo>
                  <a:pt x="1805210" y="554252"/>
                </a:lnTo>
                <a:lnTo>
                  <a:pt x="1817821" y="505019"/>
                </a:lnTo>
                <a:lnTo>
                  <a:pt x="1825645" y="453098"/>
                </a:lnTo>
                <a:lnTo>
                  <a:pt x="1828330" y="398965"/>
                </a:lnTo>
                <a:lnTo>
                  <a:pt x="1825645" y="344832"/>
                </a:lnTo>
                <a:lnTo>
                  <a:pt x="1817821" y="292912"/>
                </a:lnTo>
                <a:lnTo>
                  <a:pt x="1805210" y="243679"/>
                </a:lnTo>
                <a:lnTo>
                  <a:pt x="1788162" y="197609"/>
                </a:lnTo>
                <a:lnTo>
                  <a:pt x="1767030" y="155178"/>
                </a:lnTo>
                <a:lnTo>
                  <a:pt x="1742163" y="116862"/>
                </a:lnTo>
                <a:lnTo>
                  <a:pt x="1713912" y="83136"/>
                </a:lnTo>
                <a:lnTo>
                  <a:pt x="1682629" y="54475"/>
                </a:lnTo>
                <a:lnTo>
                  <a:pt x="1648663" y="31355"/>
                </a:lnTo>
                <a:lnTo>
                  <a:pt x="1612367" y="14252"/>
                </a:lnTo>
                <a:lnTo>
                  <a:pt x="1574091" y="3642"/>
                </a:lnTo>
                <a:lnTo>
                  <a:pt x="1534185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814605" y="5523227"/>
            <a:ext cx="1047889" cy="457360"/>
          </a:xfrm>
          <a:custGeom>
            <a:avLst/>
            <a:gdLst/>
            <a:ahLst/>
            <a:cxnLst/>
            <a:rect l="l" t="t" r="r" b="b"/>
            <a:pathLst>
              <a:path w="1828800" h="798195">
                <a:moveTo>
                  <a:pt x="294145" y="0"/>
                </a:moveTo>
                <a:lnTo>
                  <a:pt x="1534185" y="0"/>
                </a:lnTo>
                <a:lnTo>
                  <a:pt x="1574091" y="3642"/>
                </a:lnTo>
                <a:lnTo>
                  <a:pt x="1612367" y="14252"/>
                </a:lnTo>
                <a:lnTo>
                  <a:pt x="1648663" y="31355"/>
                </a:lnTo>
                <a:lnTo>
                  <a:pt x="1682629" y="54475"/>
                </a:lnTo>
                <a:lnTo>
                  <a:pt x="1713912" y="83136"/>
                </a:lnTo>
                <a:lnTo>
                  <a:pt x="1742163" y="116862"/>
                </a:lnTo>
                <a:lnTo>
                  <a:pt x="1767030" y="155178"/>
                </a:lnTo>
                <a:lnTo>
                  <a:pt x="1788162" y="197609"/>
                </a:lnTo>
                <a:lnTo>
                  <a:pt x="1805210" y="243679"/>
                </a:lnTo>
                <a:lnTo>
                  <a:pt x="1817821" y="292912"/>
                </a:lnTo>
                <a:lnTo>
                  <a:pt x="1825644" y="344832"/>
                </a:lnTo>
                <a:lnTo>
                  <a:pt x="1828330" y="398965"/>
                </a:lnTo>
                <a:lnTo>
                  <a:pt x="1825644" y="453098"/>
                </a:lnTo>
                <a:lnTo>
                  <a:pt x="1817821" y="505019"/>
                </a:lnTo>
                <a:lnTo>
                  <a:pt x="1805210" y="554252"/>
                </a:lnTo>
                <a:lnTo>
                  <a:pt x="1788162" y="600321"/>
                </a:lnTo>
                <a:lnTo>
                  <a:pt x="1767030" y="642752"/>
                </a:lnTo>
                <a:lnTo>
                  <a:pt x="1742163" y="681068"/>
                </a:lnTo>
                <a:lnTo>
                  <a:pt x="1713912" y="714795"/>
                </a:lnTo>
                <a:lnTo>
                  <a:pt x="1682629" y="743456"/>
                </a:lnTo>
                <a:lnTo>
                  <a:pt x="1648663" y="766575"/>
                </a:lnTo>
                <a:lnTo>
                  <a:pt x="1612367" y="783678"/>
                </a:lnTo>
                <a:lnTo>
                  <a:pt x="1574091" y="794288"/>
                </a:lnTo>
                <a:lnTo>
                  <a:pt x="1534185" y="797931"/>
                </a:lnTo>
                <a:lnTo>
                  <a:pt x="294145" y="797931"/>
                </a:lnTo>
                <a:lnTo>
                  <a:pt x="254239" y="794288"/>
                </a:lnTo>
                <a:lnTo>
                  <a:pt x="215963" y="783678"/>
                </a:lnTo>
                <a:lnTo>
                  <a:pt x="179667" y="766575"/>
                </a:lnTo>
                <a:lnTo>
                  <a:pt x="145701" y="743456"/>
                </a:lnTo>
                <a:lnTo>
                  <a:pt x="114418" y="714795"/>
                </a:lnTo>
                <a:lnTo>
                  <a:pt x="86167" y="681068"/>
                </a:lnTo>
                <a:lnTo>
                  <a:pt x="61300" y="642752"/>
                </a:lnTo>
                <a:lnTo>
                  <a:pt x="40168" y="600321"/>
                </a:lnTo>
                <a:lnTo>
                  <a:pt x="23120" y="554252"/>
                </a:lnTo>
                <a:lnTo>
                  <a:pt x="10509" y="505019"/>
                </a:lnTo>
                <a:lnTo>
                  <a:pt x="2685" y="453098"/>
                </a:lnTo>
                <a:lnTo>
                  <a:pt x="0" y="398965"/>
                </a:lnTo>
                <a:lnTo>
                  <a:pt x="2685" y="344832"/>
                </a:lnTo>
                <a:lnTo>
                  <a:pt x="10509" y="292912"/>
                </a:lnTo>
                <a:lnTo>
                  <a:pt x="23120" y="243679"/>
                </a:lnTo>
                <a:lnTo>
                  <a:pt x="40168" y="197609"/>
                </a:lnTo>
                <a:lnTo>
                  <a:pt x="61300" y="155178"/>
                </a:lnTo>
                <a:lnTo>
                  <a:pt x="86167" y="116862"/>
                </a:lnTo>
                <a:lnTo>
                  <a:pt x="114418" y="83136"/>
                </a:lnTo>
                <a:lnTo>
                  <a:pt x="145701" y="54475"/>
                </a:lnTo>
                <a:lnTo>
                  <a:pt x="179667" y="31355"/>
                </a:lnTo>
                <a:lnTo>
                  <a:pt x="215963" y="14252"/>
                </a:lnTo>
                <a:lnTo>
                  <a:pt x="254239" y="3642"/>
                </a:lnTo>
                <a:lnTo>
                  <a:pt x="294145" y="0"/>
                </a:lnTo>
                <a:close/>
              </a:path>
            </a:pathLst>
          </a:custGeom>
          <a:ln w="10471">
            <a:solidFill>
              <a:srgbClr val="002452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127014" y="5601931"/>
            <a:ext cx="423522" cy="144724"/>
          </a:xfrm>
          <a:prstGeom prst="rect">
            <a:avLst/>
          </a:prstGeom>
        </p:spPr>
        <p:txBody>
          <a:bodyPr vert="horz" wrap="square" lIns="0" tIns="8005" rIns="0" bIns="0" rtlCol="0">
            <a:spAutoFit/>
          </a:bodyPr>
          <a:lstStyle/>
          <a:p>
            <a:pPr marL="7277" defTabSz="523951">
              <a:spcBef>
                <a:spcPts val="63"/>
              </a:spcBef>
            </a:pPr>
            <a:r>
              <a:rPr sz="888" spc="26" dirty="0">
                <a:solidFill>
                  <a:srgbClr val="FFFFFF"/>
                </a:solidFill>
                <a:latin typeface="Lucida Sans"/>
                <a:cs typeface="Lucida Sans"/>
              </a:rPr>
              <a:t>P</a:t>
            </a:r>
            <a:r>
              <a:rPr sz="888" spc="14" dirty="0">
                <a:solidFill>
                  <a:srgbClr val="FFFFFF"/>
                </a:solidFill>
                <a:latin typeface="Lucida Sans"/>
                <a:cs typeface="Lucida Sans"/>
              </a:rPr>
              <a:t>r</a:t>
            </a:r>
            <a:r>
              <a:rPr sz="888" spc="-29" dirty="0">
                <a:solidFill>
                  <a:srgbClr val="FFFFFF"/>
                </a:solidFill>
                <a:latin typeface="Lucida Sans"/>
                <a:cs typeface="Lucida Sans"/>
              </a:rPr>
              <a:t>ozess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216273" y="5364103"/>
            <a:ext cx="825213" cy="178651"/>
          </a:xfrm>
          <a:custGeom>
            <a:avLst/>
            <a:gdLst/>
            <a:ahLst/>
            <a:cxnLst/>
            <a:rect l="l" t="t" r="r" b="b"/>
            <a:pathLst>
              <a:path w="1440179" h="311784">
                <a:moveTo>
                  <a:pt x="26178" y="248384"/>
                </a:moveTo>
                <a:lnTo>
                  <a:pt x="0" y="248384"/>
                </a:lnTo>
                <a:lnTo>
                  <a:pt x="31414" y="311214"/>
                </a:lnTo>
                <a:lnTo>
                  <a:pt x="57593" y="258856"/>
                </a:lnTo>
                <a:lnTo>
                  <a:pt x="26178" y="258856"/>
                </a:lnTo>
                <a:lnTo>
                  <a:pt x="26178" y="248384"/>
                </a:lnTo>
                <a:close/>
              </a:path>
              <a:path w="1440179" h="311784">
                <a:moveTo>
                  <a:pt x="1429469" y="150371"/>
                </a:moveTo>
                <a:lnTo>
                  <a:pt x="26178" y="150371"/>
                </a:lnTo>
                <a:lnTo>
                  <a:pt x="26178" y="258856"/>
                </a:lnTo>
                <a:lnTo>
                  <a:pt x="36650" y="258856"/>
                </a:lnTo>
                <a:lnTo>
                  <a:pt x="36650" y="160842"/>
                </a:lnTo>
                <a:lnTo>
                  <a:pt x="31414" y="160842"/>
                </a:lnTo>
                <a:lnTo>
                  <a:pt x="36650" y="155607"/>
                </a:lnTo>
                <a:lnTo>
                  <a:pt x="1429469" y="155607"/>
                </a:lnTo>
                <a:lnTo>
                  <a:pt x="1429469" y="150371"/>
                </a:lnTo>
                <a:close/>
              </a:path>
              <a:path w="1440179" h="311784">
                <a:moveTo>
                  <a:pt x="62829" y="248384"/>
                </a:moveTo>
                <a:lnTo>
                  <a:pt x="36650" y="248384"/>
                </a:lnTo>
                <a:lnTo>
                  <a:pt x="36650" y="258856"/>
                </a:lnTo>
                <a:lnTo>
                  <a:pt x="57593" y="258856"/>
                </a:lnTo>
                <a:lnTo>
                  <a:pt x="62829" y="248384"/>
                </a:lnTo>
                <a:close/>
              </a:path>
              <a:path w="1440179" h="311784">
                <a:moveTo>
                  <a:pt x="36650" y="155607"/>
                </a:moveTo>
                <a:lnTo>
                  <a:pt x="31414" y="160842"/>
                </a:lnTo>
                <a:lnTo>
                  <a:pt x="36650" y="160842"/>
                </a:lnTo>
                <a:lnTo>
                  <a:pt x="36650" y="155607"/>
                </a:lnTo>
                <a:close/>
              </a:path>
              <a:path w="1440179" h="311784">
                <a:moveTo>
                  <a:pt x="1439941" y="150371"/>
                </a:moveTo>
                <a:lnTo>
                  <a:pt x="1434705" y="150371"/>
                </a:lnTo>
                <a:lnTo>
                  <a:pt x="1429469" y="155607"/>
                </a:lnTo>
                <a:lnTo>
                  <a:pt x="36650" y="155607"/>
                </a:lnTo>
                <a:lnTo>
                  <a:pt x="36650" y="160842"/>
                </a:lnTo>
                <a:lnTo>
                  <a:pt x="1439941" y="160842"/>
                </a:lnTo>
                <a:lnTo>
                  <a:pt x="1439941" y="150371"/>
                </a:lnTo>
                <a:close/>
              </a:path>
              <a:path w="1440179" h="311784">
                <a:moveTo>
                  <a:pt x="1439941" y="0"/>
                </a:moveTo>
                <a:lnTo>
                  <a:pt x="1429469" y="0"/>
                </a:lnTo>
                <a:lnTo>
                  <a:pt x="1429469" y="155607"/>
                </a:lnTo>
                <a:lnTo>
                  <a:pt x="1434705" y="150371"/>
                </a:lnTo>
                <a:lnTo>
                  <a:pt x="1439941" y="150371"/>
                </a:lnTo>
                <a:lnTo>
                  <a:pt x="1439941" y="0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035530" y="5364103"/>
            <a:ext cx="320916" cy="159366"/>
          </a:xfrm>
          <a:custGeom>
            <a:avLst/>
            <a:gdLst/>
            <a:ahLst/>
            <a:cxnLst/>
            <a:rect l="l" t="t" r="r" b="b"/>
            <a:pathLst>
              <a:path w="560070" h="278129">
                <a:moveTo>
                  <a:pt x="523262" y="214771"/>
                </a:moveTo>
                <a:lnTo>
                  <a:pt x="497084" y="214771"/>
                </a:lnTo>
                <a:lnTo>
                  <a:pt x="528498" y="277600"/>
                </a:lnTo>
                <a:lnTo>
                  <a:pt x="554677" y="225242"/>
                </a:lnTo>
                <a:lnTo>
                  <a:pt x="523262" y="225242"/>
                </a:lnTo>
                <a:lnTo>
                  <a:pt x="523262" y="214771"/>
                </a:lnTo>
                <a:close/>
              </a:path>
              <a:path w="560070" h="278129">
                <a:moveTo>
                  <a:pt x="523262" y="138747"/>
                </a:moveTo>
                <a:lnTo>
                  <a:pt x="523262" y="225242"/>
                </a:lnTo>
                <a:lnTo>
                  <a:pt x="533734" y="225242"/>
                </a:lnTo>
                <a:lnTo>
                  <a:pt x="533734" y="143983"/>
                </a:lnTo>
                <a:lnTo>
                  <a:pt x="528498" y="143983"/>
                </a:lnTo>
                <a:lnTo>
                  <a:pt x="523262" y="138747"/>
                </a:lnTo>
                <a:close/>
              </a:path>
              <a:path w="560070" h="278129">
                <a:moveTo>
                  <a:pt x="559913" y="214771"/>
                </a:moveTo>
                <a:lnTo>
                  <a:pt x="533734" y="214771"/>
                </a:lnTo>
                <a:lnTo>
                  <a:pt x="533734" y="225242"/>
                </a:lnTo>
                <a:lnTo>
                  <a:pt x="554677" y="225242"/>
                </a:lnTo>
                <a:lnTo>
                  <a:pt x="559913" y="214771"/>
                </a:lnTo>
                <a:close/>
              </a:path>
              <a:path w="560070" h="278129">
                <a:moveTo>
                  <a:pt x="10471" y="0"/>
                </a:moveTo>
                <a:lnTo>
                  <a:pt x="0" y="0"/>
                </a:lnTo>
                <a:lnTo>
                  <a:pt x="0" y="143983"/>
                </a:lnTo>
                <a:lnTo>
                  <a:pt x="523262" y="143983"/>
                </a:lnTo>
                <a:lnTo>
                  <a:pt x="523262" y="138747"/>
                </a:lnTo>
                <a:lnTo>
                  <a:pt x="10471" y="138747"/>
                </a:lnTo>
                <a:lnTo>
                  <a:pt x="5235" y="133512"/>
                </a:lnTo>
                <a:lnTo>
                  <a:pt x="10471" y="133512"/>
                </a:lnTo>
                <a:lnTo>
                  <a:pt x="10471" y="0"/>
                </a:lnTo>
                <a:close/>
              </a:path>
              <a:path w="560070" h="278129">
                <a:moveTo>
                  <a:pt x="533734" y="133512"/>
                </a:moveTo>
                <a:lnTo>
                  <a:pt x="10471" y="133512"/>
                </a:lnTo>
                <a:lnTo>
                  <a:pt x="10471" y="138747"/>
                </a:lnTo>
                <a:lnTo>
                  <a:pt x="523262" y="138747"/>
                </a:lnTo>
                <a:lnTo>
                  <a:pt x="528498" y="143983"/>
                </a:lnTo>
                <a:lnTo>
                  <a:pt x="533734" y="143983"/>
                </a:lnTo>
                <a:lnTo>
                  <a:pt x="533734" y="133512"/>
                </a:lnTo>
                <a:close/>
              </a:path>
              <a:path w="560070" h="278129">
                <a:moveTo>
                  <a:pt x="10471" y="133512"/>
                </a:moveTo>
                <a:lnTo>
                  <a:pt x="5235" y="133512"/>
                </a:lnTo>
                <a:lnTo>
                  <a:pt x="10471" y="138747"/>
                </a:lnTo>
                <a:lnTo>
                  <a:pt x="10471" y="133512"/>
                </a:lnTo>
                <a:close/>
              </a:path>
            </a:pathLst>
          </a:custGeom>
          <a:solidFill>
            <a:srgbClr val="F3923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913170" y="5730901"/>
            <a:ext cx="849954" cy="152806"/>
          </a:xfrm>
          <a:prstGeom prst="rect">
            <a:avLst/>
          </a:prstGeom>
        </p:spPr>
        <p:txBody>
          <a:bodyPr vert="horz" wrap="square" lIns="0" tIns="16009" rIns="0" bIns="0" rtlCol="0">
            <a:spAutoFit/>
          </a:bodyPr>
          <a:lstStyle/>
          <a:p>
            <a:pPr marL="7277" defTabSz="523951">
              <a:spcBef>
                <a:spcPts val="126"/>
              </a:spcBef>
            </a:pPr>
            <a:r>
              <a:rPr sz="888" spc="-20" dirty="0">
                <a:solidFill>
                  <a:srgbClr val="FFFFFF"/>
                </a:solidFill>
                <a:latin typeface="Lucida Sans"/>
                <a:cs typeface="Lucida Sans"/>
              </a:rPr>
              <a:t>berücksichtigen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557040" y="5738075"/>
            <a:ext cx="533405" cy="161223"/>
          </a:xfrm>
          <a:prstGeom prst="rect">
            <a:avLst/>
          </a:prstGeom>
        </p:spPr>
        <p:txBody>
          <a:bodyPr vert="horz" wrap="square" lIns="0" tIns="15646" rIns="0" bIns="0" rtlCol="0">
            <a:spAutoFit/>
          </a:bodyPr>
          <a:lstStyle/>
          <a:p>
            <a:pPr marL="7277" defTabSz="523951">
              <a:spcBef>
                <a:spcPts val="123"/>
              </a:spcBef>
            </a:pP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be</a:t>
            </a:r>
            <a:r>
              <a:rPr sz="945" spc="-32" dirty="0">
                <a:solidFill>
                  <a:srgbClr val="FFFFFF"/>
                </a:solidFill>
                <a:latin typeface="Lucida Sans"/>
                <a:cs typeface="Lucida Sans"/>
              </a:rPr>
              <a:t>g</a:t>
            </a:r>
            <a:r>
              <a:rPr sz="945" spc="-14" dirty="0">
                <a:solidFill>
                  <a:srgbClr val="FFFFFF"/>
                </a:solidFill>
                <a:latin typeface="Lucida Sans"/>
                <a:cs typeface="Lucida Sans"/>
              </a:rPr>
              <a:t>leiten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537819" y="5738075"/>
            <a:ext cx="780095" cy="161223"/>
          </a:xfrm>
          <a:prstGeom prst="rect">
            <a:avLst/>
          </a:prstGeom>
        </p:spPr>
        <p:txBody>
          <a:bodyPr vert="horz" wrap="square" lIns="0" tIns="15646" rIns="0" bIns="0" rtlCol="0">
            <a:spAutoFit/>
          </a:bodyPr>
          <a:lstStyle/>
          <a:p>
            <a:pPr marL="7277" defTabSz="523951">
              <a:spcBef>
                <a:spcPts val="123"/>
              </a:spcBef>
            </a:pPr>
            <a:r>
              <a:rPr sz="945" spc="-26" dirty="0">
                <a:solidFill>
                  <a:srgbClr val="FFFFFF"/>
                </a:solidFill>
                <a:latin typeface="Lucida Sans"/>
                <a:cs typeface="Lucida Sans"/>
              </a:rPr>
              <a:t>Aufgabe</a:t>
            </a:r>
            <a:r>
              <a:rPr sz="945" spc="-8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945" spc="-32" dirty="0">
                <a:solidFill>
                  <a:srgbClr val="FFFFFF"/>
                </a:solidFill>
                <a:latin typeface="Lucida Sans"/>
                <a:cs typeface="Lucida Sans"/>
              </a:rPr>
              <a:t>dazu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989992" y="5750558"/>
            <a:ext cx="489379" cy="145124"/>
          </a:xfrm>
          <a:prstGeom prst="rect">
            <a:avLst/>
          </a:prstGeom>
        </p:spPr>
        <p:txBody>
          <a:bodyPr vert="horz" wrap="square" lIns="0" tIns="17101" rIns="0" bIns="0" rtlCol="0">
            <a:spAutoFit/>
          </a:bodyPr>
          <a:lstStyle/>
          <a:p>
            <a:pPr marL="7277" defTabSz="523951">
              <a:spcBef>
                <a:spcPts val="135"/>
              </a:spcBef>
            </a:pPr>
            <a:r>
              <a:rPr sz="831" spc="-6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83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293956" y="5758538"/>
            <a:ext cx="849954" cy="152806"/>
          </a:xfrm>
          <a:prstGeom prst="rect">
            <a:avLst/>
          </a:prstGeom>
        </p:spPr>
        <p:txBody>
          <a:bodyPr vert="horz" wrap="square" lIns="0" tIns="16009" rIns="0" bIns="0" rtlCol="0">
            <a:spAutoFit/>
          </a:bodyPr>
          <a:lstStyle/>
          <a:p>
            <a:pPr marL="7277" defTabSz="523951">
              <a:spcBef>
                <a:spcPts val="126"/>
              </a:spcBef>
            </a:pPr>
            <a:r>
              <a:rPr sz="888" spc="-20" dirty="0">
                <a:solidFill>
                  <a:srgbClr val="FFFFFF"/>
                </a:solidFill>
                <a:latin typeface="Lucida Sans"/>
                <a:cs typeface="Lucida Sans"/>
              </a:rPr>
              <a:t>berücksichtigen</a:t>
            </a:r>
            <a:endParaRPr sz="88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352598" y="5768028"/>
            <a:ext cx="552689" cy="161223"/>
          </a:xfrm>
          <a:prstGeom prst="rect">
            <a:avLst/>
          </a:prstGeom>
        </p:spPr>
        <p:txBody>
          <a:bodyPr vert="horz" wrap="square" lIns="0" tIns="15646" rIns="0" bIns="0" rtlCol="0">
            <a:spAutoFit/>
          </a:bodyPr>
          <a:lstStyle/>
          <a:p>
            <a:pPr marL="7277" defTabSz="523951">
              <a:spcBef>
                <a:spcPts val="123"/>
              </a:spcBef>
            </a:pPr>
            <a:r>
              <a:rPr sz="945" spc="-29" dirty="0">
                <a:solidFill>
                  <a:srgbClr val="FFFFFF"/>
                </a:solidFill>
                <a:latin typeface="Lucida Sans"/>
                <a:cs typeface="Lucida Sans"/>
              </a:rPr>
              <a:t>Aufga</a:t>
            </a:r>
            <a:r>
              <a:rPr sz="945" spc="-37" dirty="0">
                <a:solidFill>
                  <a:srgbClr val="FFFFFF"/>
                </a:solidFill>
                <a:latin typeface="Lucida Sans"/>
                <a:cs typeface="Lucida Sans"/>
              </a:rPr>
              <a:t>b</a:t>
            </a:r>
            <a:r>
              <a:rPr sz="945" spc="-6" dirty="0">
                <a:solidFill>
                  <a:srgbClr val="FFFFFF"/>
                </a:solidFill>
                <a:latin typeface="Lucida Sans"/>
                <a:cs typeface="Lucida Sans"/>
              </a:rPr>
              <a:t>en</a:t>
            </a:r>
            <a:endParaRPr sz="945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32632" y="5848350"/>
            <a:ext cx="2051388" cy="396741"/>
          </a:xfrm>
          <a:prstGeom prst="rect">
            <a:avLst/>
          </a:prstGeom>
        </p:spPr>
        <p:txBody>
          <a:bodyPr vert="horz" wrap="square" lIns="0" tIns="14190" rIns="0" bIns="0" rtlCol="0">
            <a:spAutoFit/>
          </a:bodyPr>
          <a:lstStyle/>
          <a:p>
            <a:pPr marL="7277" marR="2911" defTabSz="523951">
              <a:lnSpc>
                <a:spcPct val="102400"/>
              </a:lnSpc>
              <a:spcBef>
                <a:spcPts val="112"/>
              </a:spcBef>
            </a:pPr>
            <a:r>
              <a:rPr sz="831" spc="-6" dirty="0">
                <a:solidFill>
                  <a:srgbClr val="FFFFFF"/>
                </a:solidFill>
                <a:latin typeface="Lucida Sans"/>
                <a:cs typeface="Lucida Sans"/>
              </a:rPr>
              <a:t>Dieses </a:t>
            </a:r>
            <a:r>
              <a:rPr sz="831" spc="14" dirty="0">
                <a:solidFill>
                  <a:srgbClr val="FFFFFF"/>
                </a:solidFill>
                <a:latin typeface="Lucida Sans"/>
                <a:cs typeface="Lucida Sans"/>
              </a:rPr>
              <a:t>Werk </a:t>
            </a:r>
            <a:r>
              <a:rPr sz="831" spc="-20" dirty="0">
                <a:solidFill>
                  <a:srgbClr val="FFFFFF"/>
                </a:solidFill>
                <a:latin typeface="Lucida Sans"/>
                <a:cs typeface="Lucida Sans"/>
              </a:rPr>
              <a:t>ist </a:t>
            </a:r>
            <a:r>
              <a:rPr sz="831" spc="-23" dirty="0">
                <a:solidFill>
                  <a:srgbClr val="FFFFFF"/>
                </a:solidFill>
                <a:latin typeface="Lucida Sans"/>
                <a:cs typeface="Lucida Sans"/>
              </a:rPr>
              <a:t>lizenziert </a:t>
            </a:r>
            <a:r>
              <a:rPr sz="831" spc="3" dirty="0">
                <a:solidFill>
                  <a:srgbClr val="FFFFFF"/>
                </a:solidFill>
                <a:latin typeface="Lucida Sans"/>
                <a:cs typeface="Lucida Sans"/>
              </a:rPr>
              <a:t>unter </a:t>
            </a:r>
            <a:r>
              <a:rPr sz="831" dirty="0">
                <a:solidFill>
                  <a:srgbClr val="FFFFFF"/>
                </a:solidFill>
                <a:latin typeface="Lucida Sans"/>
                <a:cs typeface="Lucida Sans"/>
              </a:rPr>
              <a:t>einer  </a:t>
            </a:r>
            <a:r>
              <a:rPr sz="831" u="sng" spc="-6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Creative </a:t>
            </a:r>
            <a:r>
              <a:rPr sz="831" u="sng" spc="-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Commons </a:t>
            </a:r>
            <a:r>
              <a:rPr sz="831" u="sng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Namensnennung</a:t>
            </a:r>
            <a:r>
              <a:rPr sz="831" u="sng" spc="-140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831" u="sng" spc="-40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4.0 </a:t>
            </a:r>
            <a:r>
              <a:rPr sz="831" spc="-40" dirty="0">
                <a:solidFill>
                  <a:srgbClr val="0761C7"/>
                </a:solidFill>
                <a:latin typeface="Lucida Sans"/>
                <a:cs typeface="Lucida Sans"/>
              </a:rPr>
              <a:t> </a:t>
            </a:r>
            <a:r>
              <a:rPr sz="831" u="sng" spc="-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International</a:t>
            </a:r>
            <a:r>
              <a:rPr sz="831" u="sng" spc="-52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 </a:t>
            </a:r>
            <a:r>
              <a:rPr sz="831" u="sng" spc="-32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3"/>
              </a:rPr>
              <a:t>Lizenz</a:t>
            </a:r>
            <a:r>
              <a:rPr sz="831" spc="-32" dirty="0">
                <a:solidFill>
                  <a:srgbClr val="FFFFFF"/>
                </a:solidFill>
                <a:latin typeface="Lucida Sans"/>
                <a:cs typeface="Lucida Sans"/>
              </a:rPr>
              <a:t>.</a:t>
            </a:r>
            <a:endParaRPr sz="831">
              <a:solidFill>
                <a:prstClr val="black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0F40799-9468-4B14-B5FA-4BC2F84CFD7C}"/>
              </a:ext>
            </a:extLst>
          </p:cNvPr>
          <p:cNvSpPr txBox="1"/>
          <p:nvPr/>
        </p:nvSpPr>
        <p:spPr>
          <a:xfrm>
            <a:off x="1956162" y="3009254"/>
            <a:ext cx="760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Denkanstöße: Prüfen mit KI</a:t>
            </a:r>
          </a:p>
        </p:txBody>
      </p:sp>
    </p:spTree>
    <p:extLst>
      <p:ext uri="{BB962C8B-B14F-4D97-AF65-F5344CB8AC3E}">
        <p14:creationId xmlns:p14="http://schemas.microsoft.com/office/powerpoint/2010/main" val="1206594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508" y="663733"/>
            <a:ext cx="8020878" cy="1357915"/>
          </a:xfrm>
          <a:prstGeom prst="rect">
            <a:avLst/>
          </a:prstGeom>
        </p:spPr>
        <p:txBody>
          <a:bodyPr vert="horz" wrap="square" lIns="0" tIns="78592" rIns="0" bIns="0" rtlCol="0">
            <a:spAutoFit/>
          </a:bodyPr>
          <a:lstStyle/>
          <a:p>
            <a:pPr marL="7277" marR="2911">
              <a:spcBef>
                <a:spcPts val="619"/>
              </a:spcBef>
            </a:pPr>
            <a:r>
              <a:rPr spc="-77" dirty="0"/>
              <a:t>Prüfungsaufgaben, </a:t>
            </a:r>
            <a:r>
              <a:rPr spc="-69" dirty="0"/>
              <a:t>die</a:t>
            </a:r>
            <a:r>
              <a:rPr spc="-372" dirty="0"/>
              <a:t> </a:t>
            </a:r>
            <a:r>
              <a:rPr spc="-109" dirty="0"/>
              <a:t>KI-</a:t>
            </a:r>
            <a:r>
              <a:rPr spc="-109" dirty="0" err="1"/>
              <a:t>Nutzung</a:t>
            </a:r>
            <a:r>
              <a:rPr spc="-109" dirty="0"/>
              <a:t> </a:t>
            </a:r>
            <a:r>
              <a:rPr spc="-60" dirty="0" err="1"/>
              <a:t>erlauben</a:t>
            </a:r>
            <a:r>
              <a:rPr spc="-60" dirty="0"/>
              <a:t>/erwünschen</a:t>
            </a:r>
          </a:p>
        </p:txBody>
      </p:sp>
      <p:sp>
        <p:nvSpPr>
          <p:cNvPr id="3" name="object 3"/>
          <p:cNvSpPr/>
          <p:nvPr/>
        </p:nvSpPr>
        <p:spPr>
          <a:xfrm>
            <a:off x="792508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5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7438" y="2195665"/>
            <a:ext cx="1483782" cy="573730"/>
          </a:xfrm>
          <a:prstGeom prst="rect">
            <a:avLst/>
          </a:prstGeom>
        </p:spPr>
        <p:txBody>
          <a:bodyPr vert="horz" wrap="square" lIns="0" tIns="364" rIns="0" bIns="0" rtlCol="0">
            <a:spAutoFit/>
          </a:bodyPr>
          <a:lstStyle/>
          <a:p>
            <a:pPr marL="205214" marR="2911" indent="-198301" defTabSz="523951">
              <a:lnSpc>
                <a:spcPct val="102200"/>
              </a:lnSpc>
              <a:spcBef>
                <a:spcPts val="3"/>
              </a:spcBef>
            </a:pPr>
            <a:r>
              <a:rPr sz="1891" spc="-37" dirty="0">
                <a:solidFill>
                  <a:srgbClr val="FFFFFF"/>
                </a:solidFill>
                <a:latin typeface="Lucida Sans"/>
                <a:cs typeface="Lucida Sans"/>
              </a:rPr>
              <a:t>Authentische  </a:t>
            </a:r>
            <a:r>
              <a:rPr sz="1891" spc="-46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5712" y="2851974"/>
            <a:ext cx="221585" cy="532677"/>
          </a:xfrm>
          <a:custGeom>
            <a:avLst/>
            <a:gdLst/>
            <a:ahLst/>
            <a:cxnLst/>
            <a:rect l="l" t="t" r="r" b="b"/>
            <a:pathLst>
              <a:path w="386714" h="929639">
                <a:moveTo>
                  <a:pt x="0" y="0"/>
                </a:moveTo>
                <a:lnTo>
                  <a:pt x="0" y="929035"/>
                </a:lnTo>
                <a:lnTo>
                  <a:pt x="386504" y="929035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7476" y="3044938"/>
            <a:ext cx="1744663" cy="679309"/>
          </a:xfrm>
          <a:custGeom>
            <a:avLst/>
            <a:gdLst/>
            <a:ahLst/>
            <a:cxnLst/>
            <a:rect l="l" t="t" r="r" b="b"/>
            <a:pathLst>
              <a:path w="3044825" h="1185545">
                <a:moveTo>
                  <a:pt x="2926167" y="0"/>
                </a:moveTo>
                <a:lnTo>
                  <a:pt x="118537" y="0"/>
                </a:lnTo>
                <a:lnTo>
                  <a:pt x="72405" y="9318"/>
                </a:lnTo>
                <a:lnTo>
                  <a:pt x="34726" y="34726"/>
                </a:lnTo>
                <a:lnTo>
                  <a:pt x="9318" y="72405"/>
                </a:lnTo>
                <a:lnTo>
                  <a:pt x="0" y="118537"/>
                </a:lnTo>
                <a:lnTo>
                  <a:pt x="0" y="1066421"/>
                </a:lnTo>
                <a:lnTo>
                  <a:pt x="9318" y="1112553"/>
                </a:lnTo>
                <a:lnTo>
                  <a:pt x="34726" y="1150233"/>
                </a:lnTo>
                <a:lnTo>
                  <a:pt x="72405" y="1175641"/>
                </a:lnTo>
                <a:lnTo>
                  <a:pt x="118537" y="1184959"/>
                </a:lnTo>
                <a:lnTo>
                  <a:pt x="2926167" y="1184959"/>
                </a:lnTo>
                <a:lnTo>
                  <a:pt x="2972299" y="1175641"/>
                </a:lnTo>
                <a:lnTo>
                  <a:pt x="3009978" y="1150233"/>
                </a:lnTo>
                <a:lnTo>
                  <a:pt x="3035387" y="1112553"/>
                </a:lnTo>
                <a:lnTo>
                  <a:pt x="3044705" y="1066421"/>
                </a:lnTo>
                <a:lnTo>
                  <a:pt x="3044705" y="118537"/>
                </a:lnTo>
                <a:lnTo>
                  <a:pt x="3035387" y="72405"/>
                </a:lnTo>
                <a:lnTo>
                  <a:pt x="3009978" y="34726"/>
                </a:lnTo>
                <a:lnTo>
                  <a:pt x="2972299" y="9318"/>
                </a:lnTo>
                <a:lnTo>
                  <a:pt x="2926167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5605" y="3167840"/>
            <a:ext cx="1149039" cy="388318"/>
          </a:xfrm>
          <a:prstGeom prst="rect">
            <a:avLst/>
          </a:prstGeom>
        </p:spPr>
        <p:txBody>
          <a:bodyPr vert="horz" wrap="square" lIns="0" tIns="2547" rIns="0" bIns="0" rtlCol="0">
            <a:spAutoFit/>
          </a:bodyPr>
          <a:lstStyle/>
          <a:p>
            <a:pPr marL="7277" marR="2911" indent="53851" defTabSz="523951">
              <a:lnSpc>
                <a:spcPct val="103499"/>
              </a:lnSpc>
              <a:spcBef>
                <a:spcPts val="20"/>
              </a:spcBef>
            </a:pP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(Forschungs-/  </a:t>
            </a: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Praxis-)</a:t>
            </a:r>
            <a:r>
              <a:rPr sz="1261" spc="-92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Projekt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5712" y="2851975"/>
            <a:ext cx="221585" cy="1377901"/>
          </a:xfrm>
          <a:custGeom>
            <a:avLst/>
            <a:gdLst/>
            <a:ahLst/>
            <a:cxnLst/>
            <a:rect l="l" t="t" r="r" b="b"/>
            <a:pathLst>
              <a:path w="386714" h="2404745">
                <a:moveTo>
                  <a:pt x="0" y="0"/>
                </a:moveTo>
                <a:lnTo>
                  <a:pt x="0" y="2404475"/>
                </a:lnTo>
                <a:lnTo>
                  <a:pt x="386504" y="2404475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37476" y="3890234"/>
            <a:ext cx="1744663" cy="679309"/>
          </a:xfrm>
          <a:custGeom>
            <a:avLst/>
            <a:gdLst/>
            <a:ahLst/>
            <a:cxnLst/>
            <a:rect l="l" t="t" r="r" b="b"/>
            <a:pathLst>
              <a:path w="3044825" h="1185545">
                <a:moveTo>
                  <a:pt x="2926167" y="0"/>
                </a:moveTo>
                <a:lnTo>
                  <a:pt x="118537" y="0"/>
                </a:lnTo>
                <a:lnTo>
                  <a:pt x="72405" y="9318"/>
                </a:lnTo>
                <a:lnTo>
                  <a:pt x="34726" y="34726"/>
                </a:lnTo>
                <a:lnTo>
                  <a:pt x="9318" y="72405"/>
                </a:lnTo>
                <a:lnTo>
                  <a:pt x="0" y="118537"/>
                </a:lnTo>
                <a:lnTo>
                  <a:pt x="0" y="1066421"/>
                </a:lnTo>
                <a:lnTo>
                  <a:pt x="9318" y="1112553"/>
                </a:lnTo>
                <a:lnTo>
                  <a:pt x="34726" y="1150233"/>
                </a:lnTo>
                <a:lnTo>
                  <a:pt x="72405" y="1175641"/>
                </a:lnTo>
                <a:lnTo>
                  <a:pt x="118537" y="1184959"/>
                </a:lnTo>
                <a:lnTo>
                  <a:pt x="2926167" y="1184959"/>
                </a:lnTo>
                <a:lnTo>
                  <a:pt x="2972299" y="1175641"/>
                </a:lnTo>
                <a:lnTo>
                  <a:pt x="3009978" y="1150233"/>
                </a:lnTo>
                <a:lnTo>
                  <a:pt x="3035387" y="1112553"/>
                </a:lnTo>
                <a:lnTo>
                  <a:pt x="3044705" y="1066421"/>
                </a:lnTo>
                <a:lnTo>
                  <a:pt x="3044705" y="118537"/>
                </a:lnTo>
                <a:lnTo>
                  <a:pt x="3035387" y="72405"/>
                </a:lnTo>
                <a:lnTo>
                  <a:pt x="3009978" y="34726"/>
                </a:lnTo>
                <a:lnTo>
                  <a:pt x="2972299" y="9318"/>
                </a:lnTo>
                <a:lnTo>
                  <a:pt x="2926167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9453" y="4112762"/>
            <a:ext cx="361303" cy="203212"/>
          </a:xfrm>
          <a:prstGeom prst="rect">
            <a:avLst/>
          </a:prstGeom>
        </p:spPr>
        <p:txBody>
          <a:bodyPr vert="horz" wrap="square" lIns="0" tIns="9096" rIns="0" bIns="0" rtlCol="0">
            <a:spAutoFit/>
          </a:bodyPr>
          <a:lstStyle/>
          <a:p>
            <a:pPr marL="7277" defTabSz="523951">
              <a:spcBef>
                <a:spcPts val="72"/>
              </a:spcBef>
            </a:pP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Fälle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15712" y="2851975"/>
            <a:ext cx="225223" cy="2196928"/>
          </a:xfrm>
          <a:custGeom>
            <a:avLst/>
            <a:gdLst/>
            <a:ahLst/>
            <a:cxnLst/>
            <a:rect l="l" t="t" r="r" b="b"/>
            <a:pathLst>
              <a:path w="393064" h="3834129">
                <a:moveTo>
                  <a:pt x="0" y="0"/>
                </a:moveTo>
                <a:lnTo>
                  <a:pt x="0" y="3834049"/>
                </a:lnTo>
                <a:lnTo>
                  <a:pt x="392682" y="383404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41076" y="4709610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57198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5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5965" y="2195665"/>
            <a:ext cx="1776681" cy="573730"/>
          </a:xfrm>
          <a:prstGeom prst="rect">
            <a:avLst/>
          </a:prstGeom>
        </p:spPr>
        <p:txBody>
          <a:bodyPr vert="horz" wrap="square" lIns="0" tIns="364" rIns="0" bIns="0" rtlCol="0">
            <a:spAutoFit/>
          </a:bodyPr>
          <a:lstStyle/>
          <a:p>
            <a:pPr marL="7277" marR="2911" indent="448997" defTabSz="523951">
              <a:lnSpc>
                <a:spcPct val="102200"/>
              </a:lnSpc>
              <a:spcBef>
                <a:spcPts val="3"/>
              </a:spcBef>
            </a:pPr>
            <a:r>
              <a:rPr sz="1891" spc="-40" dirty="0">
                <a:solidFill>
                  <a:srgbClr val="FFFFFF"/>
                </a:solidFill>
                <a:latin typeface="Lucida Sans"/>
                <a:cs typeface="Lucida Sans"/>
              </a:rPr>
              <a:t>Prozess  </a:t>
            </a:r>
            <a:r>
              <a:rPr sz="1891" spc="-49" dirty="0">
                <a:solidFill>
                  <a:srgbClr val="FFFFFF"/>
                </a:solidFill>
                <a:latin typeface="Lucida Sans"/>
                <a:cs typeface="Lucida Sans"/>
              </a:rPr>
              <a:t>berücksichtigen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80401" y="2851975"/>
            <a:ext cx="227043" cy="506116"/>
          </a:xfrm>
          <a:custGeom>
            <a:avLst/>
            <a:gdLst/>
            <a:ahLst/>
            <a:cxnLst/>
            <a:rect l="l" t="t" r="r" b="b"/>
            <a:pathLst>
              <a:path w="396240" h="883285">
                <a:moveTo>
                  <a:pt x="0" y="0"/>
                </a:moveTo>
                <a:lnTo>
                  <a:pt x="0" y="883169"/>
                </a:lnTo>
                <a:lnTo>
                  <a:pt x="395928" y="88316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07207" y="3019018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5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87013" y="3241125"/>
            <a:ext cx="1385906" cy="203212"/>
          </a:xfrm>
          <a:prstGeom prst="rect">
            <a:avLst/>
          </a:prstGeom>
        </p:spPr>
        <p:txBody>
          <a:bodyPr vert="horz" wrap="square" lIns="0" tIns="9096" rIns="0" bIns="0" rtlCol="0">
            <a:spAutoFit/>
          </a:bodyPr>
          <a:lstStyle/>
          <a:p>
            <a:pPr marL="7277" defTabSz="523951">
              <a:spcBef>
                <a:spcPts val="72"/>
              </a:spcBef>
            </a:pPr>
            <a:r>
              <a:rPr sz="1261" spc="-23" dirty="0">
                <a:solidFill>
                  <a:prstClr val="black"/>
                </a:solidFill>
                <a:latin typeface="Lucida Sans"/>
                <a:cs typeface="Lucida Sans"/>
              </a:rPr>
              <a:t>Prozessdoku</a:t>
            </a:r>
            <a:r>
              <a:rPr sz="1261" spc="-83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dazu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80401" y="2851975"/>
            <a:ext cx="227043" cy="1351704"/>
          </a:xfrm>
          <a:custGeom>
            <a:avLst/>
            <a:gdLst/>
            <a:ahLst/>
            <a:cxnLst/>
            <a:rect l="l" t="t" r="r" b="b"/>
            <a:pathLst>
              <a:path w="396240" h="2359025">
                <a:moveTo>
                  <a:pt x="0" y="0"/>
                </a:moveTo>
                <a:lnTo>
                  <a:pt x="0" y="2358714"/>
                </a:lnTo>
                <a:lnTo>
                  <a:pt x="395928" y="2358714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07207" y="3864314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5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55414" y="3887997"/>
            <a:ext cx="1249826" cy="588549"/>
          </a:xfrm>
          <a:prstGeom prst="rect">
            <a:avLst/>
          </a:prstGeom>
        </p:spPr>
        <p:txBody>
          <a:bodyPr vert="horz" wrap="square" lIns="0" tIns="2911" rIns="0" bIns="0" rtlCol="0">
            <a:spAutoFit/>
          </a:bodyPr>
          <a:lstStyle/>
          <a:p>
            <a:pPr marL="7277" marR="2911" indent="-364" algn="ctr" defTabSz="523951">
              <a:lnSpc>
                <a:spcPct val="103299"/>
              </a:lnSpc>
              <a:spcBef>
                <a:spcPts val="23"/>
              </a:spcBef>
            </a:pPr>
            <a:r>
              <a:rPr sz="1261" spc="-26" dirty="0">
                <a:solidFill>
                  <a:prstClr val="black"/>
                </a:solidFill>
                <a:latin typeface="Lucida Sans"/>
                <a:cs typeface="Lucida Sans"/>
              </a:rPr>
              <a:t>Abgabe </a:t>
            </a:r>
            <a:r>
              <a:rPr sz="1261" spc="-17" dirty="0">
                <a:solidFill>
                  <a:prstClr val="black"/>
                </a:solidFill>
                <a:latin typeface="Lucida Sans"/>
                <a:cs typeface="Lucida Sans"/>
              </a:rPr>
              <a:t>im  </a:t>
            </a:r>
            <a:r>
              <a:rPr sz="1261" spc="-9" dirty="0">
                <a:solidFill>
                  <a:prstClr val="black"/>
                </a:solidFill>
                <a:latin typeface="Lucida Sans"/>
                <a:cs typeface="Lucida Sans"/>
              </a:rPr>
              <a:t>Überarbeitun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g</a:t>
            </a:r>
            <a:r>
              <a:rPr sz="1261" spc="-37" dirty="0">
                <a:solidFill>
                  <a:prstClr val="black"/>
                </a:solidFill>
                <a:latin typeface="Lucida Sans"/>
                <a:cs typeface="Lucida Sans"/>
              </a:rPr>
              <a:t>s</a:t>
            </a: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-  </a:t>
            </a:r>
            <a:r>
              <a:rPr sz="1261" spc="-11" dirty="0">
                <a:solidFill>
                  <a:prstClr val="black"/>
                </a:solidFill>
                <a:latin typeface="Lucida Sans"/>
                <a:cs typeface="Lucida Sans"/>
              </a:rPr>
              <a:t>modus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80401" y="2851975"/>
            <a:ext cx="227043" cy="2196928"/>
          </a:xfrm>
          <a:custGeom>
            <a:avLst/>
            <a:gdLst/>
            <a:ahLst/>
            <a:cxnLst/>
            <a:rect l="l" t="t" r="r" b="b"/>
            <a:pathLst>
              <a:path w="396240" h="3834129">
                <a:moveTo>
                  <a:pt x="0" y="0"/>
                </a:moveTo>
                <a:lnTo>
                  <a:pt x="0" y="3834049"/>
                </a:lnTo>
                <a:lnTo>
                  <a:pt x="395928" y="383404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07207" y="4709610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5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98127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4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27052" y="2342584"/>
            <a:ext cx="1976071" cy="297958"/>
          </a:xfrm>
          <a:prstGeom prst="rect">
            <a:avLst/>
          </a:prstGeom>
        </p:spPr>
        <p:txBody>
          <a:bodyPr vert="horz" wrap="square" lIns="0" tIns="6913" rIns="0" bIns="0" rtlCol="0">
            <a:spAutoFit/>
          </a:bodyPr>
          <a:lstStyle/>
          <a:p>
            <a:pPr marL="7277" defTabSz="523951">
              <a:spcBef>
                <a:spcPts val="54"/>
              </a:spcBef>
            </a:pPr>
            <a:r>
              <a:rPr sz="1891" spc="-40" dirty="0">
                <a:solidFill>
                  <a:srgbClr val="FFFFFF"/>
                </a:solidFill>
                <a:latin typeface="Lucida Sans"/>
                <a:cs typeface="Lucida Sans"/>
              </a:rPr>
              <a:t>Prozess</a:t>
            </a:r>
            <a:r>
              <a:rPr sz="1891" spc="-138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91" spc="-40" dirty="0">
                <a:solidFill>
                  <a:srgbClr val="FFFFFF"/>
                </a:solidFill>
                <a:latin typeface="Lucida Sans"/>
                <a:cs typeface="Lucida Sans"/>
              </a:rPr>
              <a:t>begleiten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21331" y="2851975"/>
            <a:ext cx="252512" cy="506116"/>
          </a:xfrm>
          <a:custGeom>
            <a:avLst/>
            <a:gdLst/>
            <a:ahLst/>
            <a:cxnLst/>
            <a:rect l="l" t="t" r="r" b="b"/>
            <a:pathLst>
              <a:path w="440690" h="883285">
                <a:moveTo>
                  <a:pt x="0" y="0"/>
                </a:moveTo>
                <a:lnTo>
                  <a:pt x="0" y="883274"/>
                </a:lnTo>
                <a:lnTo>
                  <a:pt x="440223" y="883274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74056" y="3019018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121331" y="2851975"/>
            <a:ext cx="252512" cy="1351704"/>
          </a:xfrm>
          <a:custGeom>
            <a:avLst/>
            <a:gdLst/>
            <a:ahLst/>
            <a:cxnLst/>
            <a:rect l="l" t="t" r="r" b="b"/>
            <a:pathLst>
              <a:path w="440690" h="2359025">
                <a:moveTo>
                  <a:pt x="0" y="0"/>
                </a:moveTo>
                <a:lnTo>
                  <a:pt x="0" y="2358714"/>
                </a:lnTo>
                <a:lnTo>
                  <a:pt x="440223" y="2358714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74056" y="3864314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493777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4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13386" y="2195665"/>
            <a:ext cx="1594392" cy="573730"/>
          </a:xfrm>
          <a:prstGeom prst="rect">
            <a:avLst/>
          </a:prstGeom>
        </p:spPr>
        <p:txBody>
          <a:bodyPr vert="horz" wrap="square" lIns="0" tIns="364" rIns="0" bIns="0" rtlCol="0">
            <a:spAutoFit/>
          </a:bodyPr>
          <a:lstStyle/>
          <a:p>
            <a:pPr marL="32383" marR="2911" indent="-25470" defTabSz="523951">
              <a:lnSpc>
                <a:spcPct val="102200"/>
              </a:lnSpc>
              <a:spcBef>
                <a:spcPts val="3"/>
              </a:spcBef>
            </a:pPr>
            <a:r>
              <a:rPr sz="1891" spc="-34" dirty="0">
                <a:solidFill>
                  <a:srgbClr val="FFFFFF"/>
                </a:solidFill>
                <a:latin typeface="Lucida Sans"/>
                <a:cs typeface="Lucida Sans"/>
              </a:rPr>
              <a:t>Metakognitive  </a:t>
            </a:r>
            <a:r>
              <a:rPr sz="1891" spc="-52" dirty="0">
                <a:solidFill>
                  <a:srgbClr val="FFFFFF"/>
                </a:solidFill>
                <a:latin typeface="Lucida Sans"/>
                <a:cs typeface="Lucida Sans"/>
              </a:rPr>
              <a:t>Aufgabe</a:t>
            </a:r>
            <a:r>
              <a:rPr sz="1891" spc="-1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91" spc="-60" dirty="0">
                <a:solidFill>
                  <a:srgbClr val="FFFFFF"/>
                </a:solidFill>
                <a:latin typeface="Lucida Sans"/>
                <a:cs typeface="Lucida Sans"/>
              </a:rPr>
              <a:t>dazu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716981" y="2851974"/>
            <a:ext cx="223404" cy="482466"/>
          </a:xfrm>
          <a:custGeom>
            <a:avLst/>
            <a:gdLst/>
            <a:ahLst/>
            <a:cxnLst/>
            <a:rect l="l" t="t" r="r" b="b"/>
            <a:pathLst>
              <a:path w="389890" h="842010">
                <a:moveTo>
                  <a:pt x="0" y="0"/>
                </a:moveTo>
                <a:lnTo>
                  <a:pt x="0" y="841911"/>
                </a:lnTo>
                <a:lnTo>
                  <a:pt x="389646" y="841911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40186" y="2995257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716981" y="2851975"/>
            <a:ext cx="228134" cy="1351704"/>
          </a:xfrm>
          <a:custGeom>
            <a:avLst/>
            <a:gdLst/>
            <a:ahLst/>
            <a:cxnLst/>
            <a:rect l="l" t="t" r="r" b="b"/>
            <a:pathLst>
              <a:path w="398144" h="2359025">
                <a:moveTo>
                  <a:pt x="0" y="0"/>
                </a:moveTo>
                <a:lnTo>
                  <a:pt x="0" y="2358609"/>
                </a:lnTo>
                <a:lnTo>
                  <a:pt x="397709" y="235860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944506" y="3864314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4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16981" y="2851975"/>
            <a:ext cx="223404" cy="2196928"/>
          </a:xfrm>
          <a:custGeom>
            <a:avLst/>
            <a:gdLst/>
            <a:ahLst/>
            <a:cxnLst/>
            <a:rect l="l" t="t" r="r" b="b"/>
            <a:pathLst>
              <a:path w="389890" h="3834129">
                <a:moveTo>
                  <a:pt x="0" y="0"/>
                </a:moveTo>
                <a:lnTo>
                  <a:pt x="0" y="3834049"/>
                </a:lnTo>
                <a:lnTo>
                  <a:pt x="389646" y="383404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940186" y="4709610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97478" y="3137887"/>
            <a:ext cx="4118422" cy="2026461"/>
          </a:xfrm>
          <a:prstGeom prst="rect">
            <a:avLst/>
          </a:prstGeom>
        </p:spPr>
        <p:txBody>
          <a:bodyPr vert="horz" wrap="square" lIns="0" tIns="6549" rIns="0" bIns="0" rtlCol="0">
            <a:spAutoFit/>
          </a:bodyPr>
          <a:lstStyle/>
          <a:p>
            <a:pPr marL="172467" indent="-172831" defTabSz="523951">
              <a:lnSpc>
                <a:spcPct val="103400"/>
              </a:lnSpc>
              <a:spcBef>
                <a:spcPts val="52"/>
              </a:spcBef>
              <a:tabLst>
                <a:tab pos="2512419" algn="l"/>
              </a:tabLst>
            </a:pP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Im</a:t>
            </a:r>
            <a:r>
              <a:rPr sz="1261" spc="-63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9" dirty="0">
                <a:solidFill>
                  <a:prstClr val="black"/>
                </a:solidFill>
                <a:latin typeface="Lucida Sans"/>
                <a:cs typeface="Lucida Sans"/>
              </a:rPr>
              <a:t>Unterricht</a:t>
            </a:r>
            <a:r>
              <a:rPr sz="1261" spc="-54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3" dirty="0">
                <a:solidFill>
                  <a:prstClr val="black"/>
                </a:solidFill>
                <a:latin typeface="Lucida Sans"/>
                <a:cs typeface="Lucida Sans"/>
              </a:rPr>
              <a:t>daran	</a:t>
            </a:r>
            <a:r>
              <a:rPr sz="1891" spc="-43" baseline="-26515" dirty="0">
                <a:solidFill>
                  <a:prstClr val="black"/>
                </a:solidFill>
                <a:latin typeface="Lucida Sans"/>
                <a:cs typeface="Lucida Sans"/>
              </a:rPr>
              <a:t>mdl. </a:t>
            </a:r>
            <a:r>
              <a:rPr sz="1891" spc="-13" baseline="-26515" dirty="0">
                <a:solidFill>
                  <a:prstClr val="black"/>
                </a:solidFill>
                <a:latin typeface="Lucida Sans"/>
                <a:cs typeface="Lucida Sans"/>
              </a:rPr>
              <a:t>Prüfung </a:t>
            </a:r>
            <a:r>
              <a:rPr sz="1891" spc="-95" baseline="-26515" dirty="0">
                <a:solidFill>
                  <a:prstClr val="black"/>
                </a:solidFill>
                <a:latin typeface="Lucida Sans"/>
                <a:cs typeface="Lucida Sans"/>
              </a:rPr>
              <a:t>zu</a:t>
            </a:r>
            <a:r>
              <a:rPr sz="1891" spc="-301" baseline="-26515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891" spc="-51" baseline="-26515" dirty="0">
                <a:solidFill>
                  <a:prstClr val="black"/>
                </a:solidFill>
                <a:latin typeface="Lucida Sans"/>
                <a:cs typeface="Lucida Sans"/>
              </a:rPr>
              <a:t>dazu  </a:t>
            </a:r>
            <a:r>
              <a:rPr sz="1261" spc="-9" dirty="0">
                <a:solidFill>
                  <a:prstClr val="black"/>
                </a:solidFill>
                <a:latin typeface="Lucida Sans"/>
                <a:cs typeface="Lucida Sans"/>
              </a:rPr>
              <a:t>arbeiten</a:t>
            </a:r>
            <a:r>
              <a:rPr sz="1261" spc="-72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17" dirty="0">
                <a:solidFill>
                  <a:prstClr val="black"/>
                </a:solidFill>
                <a:latin typeface="Lucida Sans"/>
                <a:cs typeface="Lucida Sans"/>
              </a:rPr>
              <a:t>lassen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  <a:p>
            <a:pPr defTabSz="523951"/>
            <a:endParaRPr sz="1719">
              <a:solidFill>
                <a:prstClr val="black"/>
              </a:solidFill>
              <a:latin typeface="Lucida Sans"/>
              <a:cs typeface="Lucida Sans"/>
            </a:endParaRPr>
          </a:p>
          <a:p>
            <a:pPr marR="186658" algn="r" defTabSz="523951">
              <a:lnSpc>
                <a:spcPts val="1189"/>
              </a:lnSpc>
              <a:spcBef>
                <a:spcPts val="1487"/>
              </a:spcBef>
              <a:tabLst>
                <a:tab pos="2683431" algn="l"/>
              </a:tabLst>
            </a:pPr>
            <a:r>
              <a:rPr sz="1318" spc="-26" dirty="0">
                <a:solidFill>
                  <a:prstClr val="black"/>
                </a:solidFill>
                <a:latin typeface="Lucida Sans"/>
                <a:cs typeface="Lucida Sans"/>
              </a:rPr>
              <a:t>Feedbackschleifen	</a:t>
            </a:r>
            <a:r>
              <a:rPr sz="1891" spc="-77" baseline="34090" dirty="0">
                <a:solidFill>
                  <a:prstClr val="black"/>
                </a:solidFill>
                <a:latin typeface="Lucida Sans"/>
                <a:cs typeface="Lucida Sans"/>
              </a:rPr>
              <a:t>Video/Text</a:t>
            </a:r>
            <a:r>
              <a:rPr sz="1891" spc="-155" baseline="34090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891" spc="-47" baseline="34090" dirty="0">
                <a:solidFill>
                  <a:prstClr val="black"/>
                </a:solidFill>
                <a:latin typeface="Lucida Sans"/>
                <a:cs typeface="Lucida Sans"/>
              </a:rPr>
              <a:t>dazu</a:t>
            </a:r>
            <a:endParaRPr sz="1891" baseline="34090">
              <a:solidFill>
                <a:prstClr val="black"/>
              </a:solidFill>
              <a:latin typeface="Lucida Sans"/>
              <a:cs typeface="Lucida Sans"/>
            </a:endParaRPr>
          </a:p>
          <a:p>
            <a:pPr marR="165190" algn="r" defTabSz="523951">
              <a:lnSpc>
                <a:spcPts val="1189"/>
              </a:lnSpc>
              <a:tabLst>
                <a:tab pos="2306841" algn="l"/>
              </a:tabLst>
            </a:pPr>
            <a:r>
              <a:rPr sz="1977" spc="-17" baseline="-35024" dirty="0">
                <a:solidFill>
                  <a:prstClr val="black"/>
                </a:solidFill>
                <a:latin typeface="Lucida Sans"/>
                <a:cs typeface="Lucida Sans"/>
              </a:rPr>
              <a:t>vorseh</a:t>
            </a:r>
            <a:r>
              <a:rPr sz="1977" spc="-13" baseline="-35024" dirty="0">
                <a:solidFill>
                  <a:prstClr val="black"/>
                </a:solidFill>
                <a:latin typeface="Lucida Sans"/>
                <a:cs typeface="Lucida Sans"/>
              </a:rPr>
              <a:t>en</a:t>
            </a:r>
            <a:r>
              <a:rPr sz="1977" baseline="-35024" dirty="0">
                <a:solidFill>
                  <a:prstClr val="black"/>
                </a:solidFill>
                <a:latin typeface="Lucida Sans"/>
                <a:cs typeface="Lucida Sans"/>
              </a:rPr>
              <a:t>	</a:t>
            </a:r>
            <a:r>
              <a:rPr sz="1261" spc="-17" dirty="0">
                <a:solidFill>
                  <a:prstClr val="black"/>
                </a:solidFill>
                <a:latin typeface="Lucida Sans"/>
                <a:cs typeface="Lucida Sans"/>
              </a:rPr>
              <a:t>(Ents</a:t>
            </a:r>
            <a:r>
              <a:rPr sz="1261" spc="-26" dirty="0">
                <a:solidFill>
                  <a:prstClr val="black"/>
                </a:solidFill>
                <a:latin typeface="Lucida Sans"/>
                <a:cs typeface="Lucida Sans"/>
              </a:rPr>
              <a:t>c</a:t>
            </a: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heidun</a:t>
            </a:r>
            <a:r>
              <a:rPr sz="1261" spc="-26" dirty="0">
                <a:solidFill>
                  <a:prstClr val="black"/>
                </a:solidFill>
                <a:latin typeface="Lucida Sans"/>
                <a:cs typeface="Lucida Sans"/>
              </a:rPr>
              <a:t>g</a:t>
            </a:r>
            <a:r>
              <a:rPr sz="1261" spc="3" dirty="0">
                <a:solidFill>
                  <a:prstClr val="black"/>
                </a:solidFill>
                <a:latin typeface="Lucida Sans"/>
                <a:cs typeface="Lucida Sans"/>
              </a:rPr>
              <a:t>en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2521879" algn="ctr" defTabSz="523951">
              <a:spcBef>
                <a:spcPts val="34"/>
              </a:spcBef>
            </a:pP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begründen)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  <a:p>
            <a:pPr defTabSz="523951"/>
            <a:endParaRPr sz="1719">
              <a:solidFill>
                <a:prstClr val="black"/>
              </a:solidFill>
              <a:latin typeface="Lucida Sans"/>
              <a:cs typeface="Lucida Sans"/>
            </a:endParaRPr>
          </a:p>
          <a:p>
            <a:pPr defTabSz="523951">
              <a:spcBef>
                <a:spcPts val="6"/>
              </a:spcBef>
            </a:pPr>
            <a:endParaRPr sz="1318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2513510" algn="ctr" defTabSz="523951"/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Mindmap</a:t>
            </a:r>
            <a:r>
              <a:rPr sz="1261" spc="-74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dazu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888047" y="2973656"/>
            <a:ext cx="5184140" cy="2862775"/>
          </a:xfrm>
          <a:custGeom>
            <a:avLst/>
            <a:gdLst/>
            <a:ahLst/>
            <a:cxnLst/>
            <a:rect l="l" t="t" r="r" b="b"/>
            <a:pathLst>
              <a:path w="9047480" h="4996180">
                <a:moveTo>
                  <a:pt x="0" y="4996181"/>
                </a:moveTo>
                <a:lnTo>
                  <a:pt x="9047410" y="4996181"/>
                </a:lnTo>
                <a:lnTo>
                  <a:pt x="9047410" y="0"/>
                </a:lnTo>
                <a:lnTo>
                  <a:pt x="0" y="0"/>
                </a:lnTo>
                <a:lnTo>
                  <a:pt x="0" y="4996181"/>
                </a:lnTo>
                <a:close/>
              </a:path>
            </a:pathLst>
          </a:custGeom>
          <a:solidFill>
            <a:srgbClr val="0F2D40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0213" y="4722260"/>
            <a:ext cx="1298946" cy="599571"/>
          </a:xfrm>
          <a:prstGeom prst="rect">
            <a:avLst/>
          </a:prstGeom>
        </p:spPr>
        <p:txBody>
          <a:bodyPr vert="horz" wrap="square" lIns="0" tIns="13826" rIns="0" bIns="0" rtlCol="0">
            <a:spAutoFit/>
          </a:bodyPr>
          <a:lstStyle/>
          <a:p>
            <a:pPr marL="6913" marR="2911" algn="ctr" defTabSz="523951">
              <a:lnSpc>
                <a:spcPct val="103299"/>
              </a:lnSpc>
              <a:spcBef>
                <a:spcPts val="109"/>
              </a:spcBef>
            </a:pPr>
            <a:r>
              <a:rPr sz="1261" spc="-11" dirty="0">
                <a:solidFill>
                  <a:prstClr val="black"/>
                </a:solidFill>
                <a:latin typeface="Lucida Sans"/>
                <a:cs typeface="Lucida Sans"/>
              </a:rPr>
              <a:t>Proz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e</a:t>
            </a:r>
            <a:r>
              <a:rPr sz="1261" spc="-37" dirty="0">
                <a:solidFill>
                  <a:prstClr val="black"/>
                </a:solidFill>
                <a:latin typeface="Lucida Sans"/>
                <a:cs typeface="Lucida Sans"/>
              </a:rPr>
              <a:t>s</a:t>
            </a:r>
            <a:r>
              <a:rPr sz="1261" spc="-40" dirty="0">
                <a:solidFill>
                  <a:prstClr val="black"/>
                </a:solidFill>
                <a:latin typeface="Lucida Sans"/>
                <a:cs typeface="Lucida Sans"/>
              </a:rPr>
              <a:t>s</a:t>
            </a:r>
            <a:r>
              <a:rPr sz="1261" spc="-3" dirty="0">
                <a:solidFill>
                  <a:prstClr val="black"/>
                </a:solidFill>
                <a:latin typeface="Lucida Sans"/>
                <a:cs typeface="Lucida Sans"/>
              </a:rPr>
              <a:t>-</a:t>
            </a: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Port</a:t>
            </a:r>
            <a:r>
              <a:rPr sz="1261" spc="-3" dirty="0">
                <a:solidFill>
                  <a:prstClr val="black"/>
                </a:solidFill>
                <a:latin typeface="Lucida Sans"/>
                <a:cs typeface="Lucida Sans"/>
              </a:rPr>
              <a:t>f</a:t>
            </a:r>
            <a:r>
              <a:rPr sz="1261" spc="-23" dirty="0">
                <a:solidFill>
                  <a:prstClr val="black"/>
                </a:solidFill>
                <a:latin typeface="Lucida Sans"/>
                <a:cs typeface="Lucida Sans"/>
              </a:rPr>
              <a:t>olio  </a:t>
            </a: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dazu 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(Entwürfe,  Varianten)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52602" y="4920710"/>
            <a:ext cx="1521258" cy="214602"/>
          </a:xfrm>
          <a:prstGeom prst="rect">
            <a:avLst/>
          </a:prstGeom>
        </p:spPr>
        <p:txBody>
          <a:bodyPr vert="horz" wrap="square" lIns="0" tIns="20376" rIns="0" bIns="0" rtlCol="0">
            <a:spAutoFit/>
          </a:bodyPr>
          <a:lstStyle/>
          <a:p>
            <a:pPr marL="7277" defTabSz="523951">
              <a:spcBef>
                <a:spcPts val="160"/>
              </a:spcBef>
            </a:pP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Produktentwicklung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92508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5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7438" y="2195665"/>
            <a:ext cx="1483782" cy="573730"/>
          </a:xfrm>
          <a:prstGeom prst="rect">
            <a:avLst/>
          </a:prstGeom>
        </p:spPr>
        <p:txBody>
          <a:bodyPr vert="horz" wrap="square" lIns="0" tIns="364" rIns="0" bIns="0" rtlCol="0">
            <a:spAutoFit/>
          </a:bodyPr>
          <a:lstStyle/>
          <a:p>
            <a:pPr marL="205214" marR="2911" indent="-198301" defTabSz="523951">
              <a:lnSpc>
                <a:spcPct val="102200"/>
              </a:lnSpc>
              <a:spcBef>
                <a:spcPts val="3"/>
              </a:spcBef>
            </a:pPr>
            <a:r>
              <a:rPr sz="1891" spc="-37" dirty="0">
                <a:solidFill>
                  <a:srgbClr val="FFFFFF"/>
                </a:solidFill>
                <a:latin typeface="Lucida Sans"/>
                <a:cs typeface="Lucida Sans"/>
              </a:rPr>
              <a:t>Authentische  </a:t>
            </a:r>
            <a:r>
              <a:rPr sz="1891" spc="-46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5712" y="2851974"/>
            <a:ext cx="221585" cy="532677"/>
          </a:xfrm>
          <a:custGeom>
            <a:avLst/>
            <a:gdLst/>
            <a:ahLst/>
            <a:cxnLst/>
            <a:rect l="l" t="t" r="r" b="b"/>
            <a:pathLst>
              <a:path w="386714" h="929639">
                <a:moveTo>
                  <a:pt x="0" y="0"/>
                </a:moveTo>
                <a:lnTo>
                  <a:pt x="0" y="929035"/>
                </a:lnTo>
                <a:lnTo>
                  <a:pt x="386504" y="929035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7476" y="3044938"/>
            <a:ext cx="1744663" cy="679309"/>
          </a:xfrm>
          <a:custGeom>
            <a:avLst/>
            <a:gdLst/>
            <a:ahLst/>
            <a:cxnLst/>
            <a:rect l="l" t="t" r="r" b="b"/>
            <a:pathLst>
              <a:path w="3044825" h="1185545">
                <a:moveTo>
                  <a:pt x="2926167" y="0"/>
                </a:moveTo>
                <a:lnTo>
                  <a:pt x="118537" y="0"/>
                </a:lnTo>
                <a:lnTo>
                  <a:pt x="72405" y="9318"/>
                </a:lnTo>
                <a:lnTo>
                  <a:pt x="34726" y="34726"/>
                </a:lnTo>
                <a:lnTo>
                  <a:pt x="9318" y="72405"/>
                </a:lnTo>
                <a:lnTo>
                  <a:pt x="0" y="118537"/>
                </a:lnTo>
                <a:lnTo>
                  <a:pt x="0" y="1066421"/>
                </a:lnTo>
                <a:lnTo>
                  <a:pt x="9318" y="1112553"/>
                </a:lnTo>
                <a:lnTo>
                  <a:pt x="34726" y="1150233"/>
                </a:lnTo>
                <a:lnTo>
                  <a:pt x="72405" y="1175641"/>
                </a:lnTo>
                <a:lnTo>
                  <a:pt x="118537" y="1184959"/>
                </a:lnTo>
                <a:lnTo>
                  <a:pt x="2926167" y="1184959"/>
                </a:lnTo>
                <a:lnTo>
                  <a:pt x="2972299" y="1175641"/>
                </a:lnTo>
                <a:lnTo>
                  <a:pt x="3009978" y="1150233"/>
                </a:lnTo>
                <a:lnTo>
                  <a:pt x="3035387" y="1112553"/>
                </a:lnTo>
                <a:lnTo>
                  <a:pt x="3044705" y="1066421"/>
                </a:lnTo>
                <a:lnTo>
                  <a:pt x="3044705" y="118537"/>
                </a:lnTo>
                <a:lnTo>
                  <a:pt x="3035387" y="72405"/>
                </a:lnTo>
                <a:lnTo>
                  <a:pt x="3009978" y="34726"/>
                </a:lnTo>
                <a:lnTo>
                  <a:pt x="2972299" y="9318"/>
                </a:lnTo>
                <a:lnTo>
                  <a:pt x="2926167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5605" y="3167840"/>
            <a:ext cx="1149039" cy="388318"/>
          </a:xfrm>
          <a:prstGeom prst="rect">
            <a:avLst/>
          </a:prstGeom>
        </p:spPr>
        <p:txBody>
          <a:bodyPr vert="horz" wrap="square" lIns="0" tIns="2547" rIns="0" bIns="0" rtlCol="0">
            <a:spAutoFit/>
          </a:bodyPr>
          <a:lstStyle/>
          <a:p>
            <a:pPr marL="7277" marR="2911" indent="53851" defTabSz="523951">
              <a:lnSpc>
                <a:spcPct val="103499"/>
              </a:lnSpc>
              <a:spcBef>
                <a:spcPts val="20"/>
              </a:spcBef>
            </a:pP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(Forschungs-/  </a:t>
            </a: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Praxis-)</a:t>
            </a:r>
            <a:r>
              <a:rPr sz="1261" spc="-92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Projekt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5712" y="2851975"/>
            <a:ext cx="221585" cy="1377901"/>
          </a:xfrm>
          <a:custGeom>
            <a:avLst/>
            <a:gdLst/>
            <a:ahLst/>
            <a:cxnLst/>
            <a:rect l="l" t="t" r="r" b="b"/>
            <a:pathLst>
              <a:path w="386714" h="2404745">
                <a:moveTo>
                  <a:pt x="0" y="0"/>
                </a:moveTo>
                <a:lnTo>
                  <a:pt x="0" y="2404475"/>
                </a:lnTo>
                <a:lnTo>
                  <a:pt x="386504" y="2404475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37476" y="3890234"/>
            <a:ext cx="1744663" cy="679309"/>
          </a:xfrm>
          <a:custGeom>
            <a:avLst/>
            <a:gdLst/>
            <a:ahLst/>
            <a:cxnLst/>
            <a:rect l="l" t="t" r="r" b="b"/>
            <a:pathLst>
              <a:path w="3044825" h="1185545">
                <a:moveTo>
                  <a:pt x="2926167" y="0"/>
                </a:moveTo>
                <a:lnTo>
                  <a:pt x="118537" y="0"/>
                </a:lnTo>
                <a:lnTo>
                  <a:pt x="72405" y="9318"/>
                </a:lnTo>
                <a:lnTo>
                  <a:pt x="34726" y="34726"/>
                </a:lnTo>
                <a:lnTo>
                  <a:pt x="9318" y="72405"/>
                </a:lnTo>
                <a:lnTo>
                  <a:pt x="0" y="118537"/>
                </a:lnTo>
                <a:lnTo>
                  <a:pt x="0" y="1066421"/>
                </a:lnTo>
                <a:lnTo>
                  <a:pt x="9318" y="1112553"/>
                </a:lnTo>
                <a:lnTo>
                  <a:pt x="34726" y="1150233"/>
                </a:lnTo>
                <a:lnTo>
                  <a:pt x="72405" y="1175641"/>
                </a:lnTo>
                <a:lnTo>
                  <a:pt x="118537" y="1184959"/>
                </a:lnTo>
                <a:lnTo>
                  <a:pt x="2926167" y="1184959"/>
                </a:lnTo>
                <a:lnTo>
                  <a:pt x="2972299" y="1175641"/>
                </a:lnTo>
                <a:lnTo>
                  <a:pt x="3009978" y="1150233"/>
                </a:lnTo>
                <a:lnTo>
                  <a:pt x="3035387" y="1112553"/>
                </a:lnTo>
                <a:lnTo>
                  <a:pt x="3044705" y="1066421"/>
                </a:lnTo>
                <a:lnTo>
                  <a:pt x="3044705" y="118537"/>
                </a:lnTo>
                <a:lnTo>
                  <a:pt x="3035387" y="72405"/>
                </a:lnTo>
                <a:lnTo>
                  <a:pt x="3009978" y="34726"/>
                </a:lnTo>
                <a:lnTo>
                  <a:pt x="2972299" y="9318"/>
                </a:lnTo>
                <a:lnTo>
                  <a:pt x="2926167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9453" y="4112762"/>
            <a:ext cx="361303" cy="203212"/>
          </a:xfrm>
          <a:prstGeom prst="rect">
            <a:avLst/>
          </a:prstGeom>
        </p:spPr>
        <p:txBody>
          <a:bodyPr vert="horz" wrap="square" lIns="0" tIns="9096" rIns="0" bIns="0" rtlCol="0">
            <a:spAutoFit/>
          </a:bodyPr>
          <a:lstStyle/>
          <a:p>
            <a:pPr marL="7277" defTabSz="523951">
              <a:spcBef>
                <a:spcPts val="72"/>
              </a:spcBef>
            </a:pP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Fälle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15712" y="2851975"/>
            <a:ext cx="225223" cy="2196928"/>
          </a:xfrm>
          <a:custGeom>
            <a:avLst/>
            <a:gdLst/>
            <a:ahLst/>
            <a:cxnLst/>
            <a:rect l="l" t="t" r="r" b="b"/>
            <a:pathLst>
              <a:path w="393064" h="3834129">
                <a:moveTo>
                  <a:pt x="0" y="0"/>
                </a:moveTo>
                <a:lnTo>
                  <a:pt x="0" y="3834049"/>
                </a:lnTo>
                <a:lnTo>
                  <a:pt x="392682" y="383404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41076" y="4709610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57198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5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5965" y="2195665"/>
            <a:ext cx="1776681" cy="573730"/>
          </a:xfrm>
          <a:prstGeom prst="rect">
            <a:avLst/>
          </a:prstGeom>
        </p:spPr>
        <p:txBody>
          <a:bodyPr vert="horz" wrap="square" lIns="0" tIns="364" rIns="0" bIns="0" rtlCol="0">
            <a:spAutoFit/>
          </a:bodyPr>
          <a:lstStyle/>
          <a:p>
            <a:pPr marL="7277" marR="2911" indent="448997" defTabSz="523951">
              <a:lnSpc>
                <a:spcPct val="102200"/>
              </a:lnSpc>
              <a:spcBef>
                <a:spcPts val="3"/>
              </a:spcBef>
            </a:pPr>
            <a:r>
              <a:rPr sz="1891" spc="-40" dirty="0">
                <a:solidFill>
                  <a:srgbClr val="FFFFFF"/>
                </a:solidFill>
                <a:latin typeface="Lucida Sans"/>
                <a:cs typeface="Lucida Sans"/>
              </a:rPr>
              <a:t>Prozess  </a:t>
            </a:r>
            <a:r>
              <a:rPr sz="1891" spc="-49" dirty="0">
                <a:solidFill>
                  <a:srgbClr val="FFFFFF"/>
                </a:solidFill>
                <a:latin typeface="Lucida Sans"/>
                <a:cs typeface="Lucida Sans"/>
              </a:rPr>
              <a:t>berücksichtigen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80401" y="2851975"/>
            <a:ext cx="227043" cy="506116"/>
          </a:xfrm>
          <a:custGeom>
            <a:avLst/>
            <a:gdLst/>
            <a:ahLst/>
            <a:cxnLst/>
            <a:rect l="l" t="t" r="r" b="b"/>
            <a:pathLst>
              <a:path w="396240" h="883285">
                <a:moveTo>
                  <a:pt x="0" y="0"/>
                </a:moveTo>
                <a:lnTo>
                  <a:pt x="0" y="883169"/>
                </a:lnTo>
                <a:lnTo>
                  <a:pt x="395928" y="88316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07207" y="3019018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5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F39237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87013" y="3241125"/>
            <a:ext cx="1385906" cy="203212"/>
          </a:xfrm>
          <a:prstGeom prst="rect">
            <a:avLst/>
          </a:prstGeom>
        </p:spPr>
        <p:txBody>
          <a:bodyPr vert="horz" wrap="square" lIns="0" tIns="9096" rIns="0" bIns="0" rtlCol="0">
            <a:spAutoFit/>
          </a:bodyPr>
          <a:lstStyle/>
          <a:p>
            <a:pPr marL="7277" defTabSz="523951">
              <a:spcBef>
                <a:spcPts val="72"/>
              </a:spcBef>
            </a:pPr>
            <a:r>
              <a:rPr sz="1261" spc="-23" dirty="0">
                <a:solidFill>
                  <a:prstClr val="black"/>
                </a:solidFill>
                <a:latin typeface="Lucida Sans"/>
                <a:cs typeface="Lucida Sans"/>
              </a:rPr>
              <a:t>Prozessdoku</a:t>
            </a:r>
            <a:r>
              <a:rPr sz="1261" spc="-83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dazu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80401" y="2851975"/>
            <a:ext cx="227043" cy="1351704"/>
          </a:xfrm>
          <a:custGeom>
            <a:avLst/>
            <a:gdLst/>
            <a:ahLst/>
            <a:cxnLst/>
            <a:rect l="l" t="t" r="r" b="b"/>
            <a:pathLst>
              <a:path w="396240" h="2359025">
                <a:moveTo>
                  <a:pt x="0" y="0"/>
                </a:moveTo>
                <a:lnTo>
                  <a:pt x="0" y="2358714"/>
                </a:lnTo>
                <a:lnTo>
                  <a:pt x="395928" y="2358714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07207" y="3864314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5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55414" y="3887997"/>
            <a:ext cx="1249826" cy="588549"/>
          </a:xfrm>
          <a:prstGeom prst="rect">
            <a:avLst/>
          </a:prstGeom>
        </p:spPr>
        <p:txBody>
          <a:bodyPr vert="horz" wrap="square" lIns="0" tIns="2911" rIns="0" bIns="0" rtlCol="0">
            <a:spAutoFit/>
          </a:bodyPr>
          <a:lstStyle/>
          <a:p>
            <a:pPr marL="7277" marR="2911" indent="-364" algn="ctr" defTabSz="523951">
              <a:lnSpc>
                <a:spcPct val="103299"/>
              </a:lnSpc>
              <a:spcBef>
                <a:spcPts val="23"/>
              </a:spcBef>
            </a:pPr>
            <a:r>
              <a:rPr sz="1261" spc="-26" dirty="0">
                <a:solidFill>
                  <a:prstClr val="black"/>
                </a:solidFill>
                <a:latin typeface="Lucida Sans"/>
                <a:cs typeface="Lucida Sans"/>
              </a:rPr>
              <a:t>Abgabe </a:t>
            </a:r>
            <a:r>
              <a:rPr sz="1261" spc="-17" dirty="0">
                <a:solidFill>
                  <a:prstClr val="black"/>
                </a:solidFill>
                <a:latin typeface="Lucida Sans"/>
                <a:cs typeface="Lucida Sans"/>
              </a:rPr>
              <a:t>im  </a:t>
            </a:r>
            <a:r>
              <a:rPr sz="1261" spc="-9" dirty="0">
                <a:solidFill>
                  <a:prstClr val="black"/>
                </a:solidFill>
                <a:latin typeface="Lucida Sans"/>
                <a:cs typeface="Lucida Sans"/>
              </a:rPr>
              <a:t>Überarbeitun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g</a:t>
            </a:r>
            <a:r>
              <a:rPr sz="1261" spc="-37" dirty="0">
                <a:solidFill>
                  <a:prstClr val="black"/>
                </a:solidFill>
                <a:latin typeface="Lucida Sans"/>
                <a:cs typeface="Lucida Sans"/>
              </a:rPr>
              <a:t>s</a:t>
            </a: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-  </a:t>
            </a:r>
            <a:r>
              <a:rPr sz="1261" spc="-11" dirty="0">
                <a:solidFill>
                  <a:prstClr val="black"/>
                </a:solidFill>
                <a:latin typeface="Lucida Sans"/>
                <a:cs typeface="Lucida Sans"/>
              </a:rPr>
              <a:t>modus</a:t>
            </a:r>
            <a:endParaRPr sz="1261" dirty="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80401" y="2851975"/>
            <a:ext cx="227043" cy="2196928"/>
          </a:xfrm>
          <a:custGeom>
            <a:avLst/>
            <a:gdLst/>
            <a:ahLst/>
            <a:cxnLst/>
            <a:rect l="l" t="t" r="r" b="b"/>
            <a:pathLst>
              <a:path w="396240" h="3834129">
                <a:moveTo>
                  <a:pt x="0" y="0"/>
                </a:moveTo>
                <a:lnTo>
                  <a:pt x="0" y="3834049"/>
                </a:lnTo>
                <a:lnTo>
                  <a:pt x="395928" y="383404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07207" y="4709610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5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98127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4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27052" y="2342584"/>
            <a:ext cx="1976071" cy="297958"/>
          </a:xfrm>
          <a:prstGeom prst="rect">
            <a:avLst/>
          </a:prstGeom>
        </p:spPr>
        <p:txBody>
          <a:bodyPr vert="horz" wrap="square" lIns="0" tIns="6913" rIns="0" bIns="0" rtlCol="0">
            <a:spAutoFit/>
          </a:bodyPr>
          <a:lstStyle/>
          <a:p>
            <a:pPr marL="7277" defTabSz="523951">
              <a:spcBef>
                <a:spcPts val="54"/>
              </a:spcBef>
            </a:pPr>
            <a:r>
              <a:rPr sz="1891" spc="-40" dirty="0">
                <a:solidFill>
                  <a:srgbClr val="FFFFFF"/>
                </a:solidFill>
                <a:latin typeface="Lucida Sans"/>
                <a:cs typeface="Lucida Sans"/>
              </a:rPr>
              <a:t>Prozess</a:t>
            </a:r>
            <a:r>
              <a:rPr sz="1891" spc="-138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91" spc="-40" dirty="0">
                <a:solidFill>
                  <a:srgbClr val="FFFFFF"/>
                </a:solidFill>
                <a:latin typeface="Lucida Sans"/>
                <a:cs typeface="Lucida Sans"/>
              </a:rPr>
              <a:t>begleiten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21331" y="2851975"/>
            <a:ext cx="252512" cy="506116"/>
          </a:xfrm>
          <a:custGeom>
            <a:avLst/>
            <a:gdLst/>
            <a:ahLst/>
            <a:cxnLst/>
            <a:rect l="l" t="t" r="r" b="b"/>
            <a:pathLst>
              <a:path w="440690" h="883285">
                <a:moveTo>
                  <a:pt x="0" y="0"/>
                </a:moveTo>
                <a:lnTo>
                  <a:pt x="0" y="883274"/>
                </a:lnTo>
                <a:lnTo>
                  <a:pt x="440223" y="883274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74056" y="3019018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121331" y="2851975"/>
            <a:ext cx="252512" cy="1351704"/>
          </a:xfrm>
          <a:custGeom>
            <a:avLst/>
            <a:gdLst/>
            <a:ahLst/>
            <a:cxnLst/>
            <a:rect l="l" t="t" r="r" b="b"/>
            <a:pathLst>
              <a:path w="440690" h="2359025">
                <a:moveTo>
                  <a:pt x="0" y="0"/>
                </a:moveTo>
                <a:lnTo>
                  <a:pt x="0" y="2358714"/>
                </a:lnTo>
                <a:lnTo>
                  <a:pt x="440223" y="2358714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74056" y="3864314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493777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4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13386" y="2195665"/>
            <a:ext cx="1594392" cy="573730"/>
          </a:xfrm>
          <a:prstGeom prst="rect">
            <a:avLst/>
          </a:prstGeom>
        </p:spPr>
        <p:txBody>
          <a:bodyPr vert="horz" wrap="square" lIns="0" tIns="364" rIns="0" bIns="0" rtlCol="0">
            <a:spAutoFit/>
          </a:bodyPr>
          <a:lstStyle/>
          <a:p>
            <a:pPr marL="32383" marR="2911" indent="-25470" defTabSz="523951">
              <a:lnSpc>
                <a:spcPct val="102200"/>
              </a:lnSpc>
              <a:spcBef>
                <a:spcPts val="3"/>
              </a:spcBef>
            </a:pPr>
            <a:r>
              <a:rPr sz="1891" spc="-34" dirty="0">
                <a:solidFill>
                  <a:srgbClr val="FFFFFF"/>
                </a:solidFill>
                <a:latin typeface="Lucida Sans"/>
                <a:cs typeface="Lucida Sans"/>
              </a:rPr>
              <a:t>Metakognitive  </a:t>
            </a:r>
            <a:r>
              <a:rPr sz="1891" spc="-52" dirty="0">
                <a:solidFill>
                  <a:srgbClr val="FFFFFF"/>
                </a:solidFill>
                <a:latin typeface="Lucida Sans"/>
                <a:cs typeface="Lucida Sans"/>
              </a:rPr>
              <a:t>Aufgabe</a:t>
            </a:r>
            <a:r>
              <a:rPr sz="1891" spc="-1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91" spc="-60" dirty="0">
                <a:solidFill>
                  <a:srgbClr val="FFFFFF"/>
                </a:solidFill>
                <a:latin typeface="Lucida Sans"/>
                <a:cs typeface="Lucida Sans"/>
              </a:rPr>
              <a:t>dazu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716981" y="2851974"/>
            <a:ext cx="223404" cy="482466"/>
          </a:xfrm>
          <a:custGeom>
            <a:avLst/>
            <a:gdLst/>
            <a:ahLst/>
            <a:cxnLst/>
            <a:rect l="l" t="t" r="r" b="b"/>
            <a:pathLst>
              <a:path w="389890" h="842010">
                <a:moveTo>
                  <a:pt x="0" y="0"/>
                </a:moveTo>
                <a:lnTo>
                  <a:pt x="0" y="841911"/>
                </a:lnTo>
                <a:lnTo>
                  <a:pt x="389646" y="841911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40186" y="2995257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716981" y="2851975"/>
            <a:ext cx="228134" cy="1351704"/>
          </a:xfrm>
          <a:custGeom>
            <a:avLst/>
            <a:gdLst/>
            <a:ahLst/>
            <a:cxnLst/>
            <a:rect l="l" t="t" r="r" b="b"/>
            <a:pathLst>
              <a:path w="398144" h="2359025">
                <a:moveTo>
                  <a:pt x="0" y="0"/>
                </a:moveTo>
                <a:lnTo>
                  <a:pt x="0" y="2358609"/>
                </a:lnTo>
                <a:lnTo>
                  <a:pt x="397709" y="235860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944506" y="3864314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4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16981" y="2851975"/>
            <a:ext cx="223404" cy="2196928"/>
          </a:xfrm>
          <a:custGeom>
            <a:avLst/>
            <a:gdLst/>
            <a:ahLst/>
            <a:cxnLst/>
            <a:rect l="l" t="t" r="r" b="b"/>
            <a:pathLst>
              <a:path w="389890" h="3834129">
                <a:moveTo>
                  <a:pt x="0" y="0"/>
                </a:moveTo>
                <a:lnTo>
                  <a:pt x="0" y="3834049"/>
                </a:lnTo>
                <a:lnTo>
                  <a:pt x="389646" y="383404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940186" y="4709610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97478" y="3137887"/>
            <a:ext cx="4118422" cy="2026461"/>
          </a:xfrm>
          <a:prstGeom prst="rect">
            <a:avLst/>
          </a:prstGeom>
        </p:spPr>
        <p:txBody>
          <a:bodyPr vert="horz" wrap="square" lIns="0" tIns="6549" rIns="0" bIns="0" rtlCol="0">
            <a:spAutoFit/>
          </a:bodyPr>
          <a:lstStyle/>
          <a:p>
            <a:pPr marL="172467" indent="-172831" defTabSz="523951">
              <a:lnSpc>
                <a:spcPct val="103400"/>
              </a:lnSpc>
              <a:spcBef>
                <a:spcPts val="52"/>
              </a:spcBef>
              <a:tabLst>
                <a:tab pos="2512419" algn="l"/>
              </a:tabLst>
            </a:pP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Im</a:t>
            </a:r>
            <a:r>
              <a:rPr sz="1261" spc="-63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9" dirty="0">
                <a:solidFill>
                  <a:prstClr val="black"/>
                </a:solidFill>
                <a:latin typeface="Lucida Sans"/>
                <a:cs typeface="Lucida Sans"/>
              </a:rPr>
              <a:t>Unterricht</a:t>
            </a:r>
            <a:r>
              <a:rPr sz="1261" spc="-54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3" dirty="0">
                <a:solidFill>
                  <a:prstClr val="black"/>
                </a:solidFill>
                <a:latin typeface="Lucida Sans"/>
                <a:cs typeface="Lucida Sans"/>
              </a:rPr>
              <a:t>daran	</a:t>
            </a:r>
            <a:r>
              <a:rPr sz="1891" spc="-43" baseline="-26515" dirty="0">
                <a:solidFill>
                  <a:prstClr val="black"/>
                </a:solidFill>
                <a:latin typeface="Lucida Sans"/>
                <a:cs typeface="Lucida Sans"/>
              </a:rPr>
              <a:t>mdl. </a:t>
            </a:r>
            <a:r>
              <a:rPr sz="1891" spc="-13" baseline="-26515" dirty="0">
                <a:solidFill>
                  <a:prstClr val="black"/>
                </a:solidFill>
                <a:latin typeface="Lucida Sans"/>
                <a:cs typeface="Lucida Sans"/>
              </a:rPr>
              <a:t>Prüfung </a:t>
            </a:r>
            <a:r>
              <a:rPr sz="1891" spc="-95" baseline="-26515" dirty="0">
                <a:solidFill>
                  <a:prstClr val="black"/>
                </a:solidFill>
                <a:latin typeface="Lucida Sans"/>
                <a:cs typeface="Lucida Sans"/>
              </a:rPr>
              <a:t>zu</a:t>
            </a:r>
            <a:r>
              <a:rPr sz="1891" spc="-301" baseline="-26515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891" spc="-51" baseline="-26515" dirty="0">
                <a:solidFill>
                  <a:prstClr val="black"/>
                </a:solidFill>
                <a:latin typeface="Lucida Sans"/>
                <a:cs typeface="Lucida Sans"/>
              </a:rPr>
              <a:t>dazu  </a:t>
            </a:r>
            <a:r>
              <a:rPr sz="1261" spc="-9" dirty="0">
                <a:solidFill>
                  <a:prstClr val="black"/>
                </a:solidFill>
                <a:latin typeface="Lucida Sans"/>
                <a:cs typeface="Lucida Sans"/>
              </a:rPr>
              <a:t>arbeiten</a:t>
            </a:r>
            <a:r>
              <a:rPr sz="1261" spc="-72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17" dirty="0">
                <a:solidFill>
                  <a:prstClr val="black"/>
                </a:solidFill>
                <a:latin typeface="Lucida Sans"/>
                <a:cs typeface="Lucida Sans"/>
              </a:rPr>
              <a:t>lassen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  <a:p>
            <a:pPr defTabSz="523951"/>
            <a:endParaRPr sz="1719">
              <a:solidFill>
                <a:prstClr val="black"/>
              </a:solidFill>
              <a:latin typeface="Lucida Sans"/>
              <a:cs typeface="Lucida Sans"/>
            </a:endParaRPr>
          </a:p>
          <a:p>
            <a:pPr marR="186658" algn="r" defTabSz="523951">
              <a:lnSpc>
                <a:spcPts val="1189"/>
              </a:lnSpc>
              <a:spcBef>
                <a:spcPts val="1487"/>
              </a:spcBef>
              <a:tabLst>
                <a:tab pos="2683431" algn="l"/>
              </a:tabLst>
            </a:pPr>
            <a:r>
              <a:rPr sz="1318" spc="-26" dirty="0">
                <a:solidFill>
                  <a:prstClr val="black"/>
                </a:solidFill>
                <a:latin typeface="Lucida Sans"/>
                <a:cs typeface="Lucida Sans"/>
              </a:rPr>
              <a:t>Feedbackschleifen	</a:t>
            </a:r>
            <a:r>
              <a:rPr sz="1891" spc="-77" baseline="34090" dirty="0">
                <a:solidFill>
                  <a:prstClr val="black"/>
                </a:solidFill>
                <a:latin typeface="Lucida Sans"/>
                <a:cs typeface="Lucida Sans"/>
              </a:rPr>
              <a:t>Video/Text</a:t>
            </a:r>
            <a:r>
              <a:rPr sz="1891" spc="-155" baseline="34090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891" spc="-47" baseline="34090" dirty="0">
                <a:solidFill>
                  <a:prstClr val="black"/>
                </a:solidFill>
                <a:latin typeface="Lucida Sans"/>
                <a:cs typeface="Lucida Sans"/>
              </a:rPr>
              <a:t>dazu</a:t>
            </a:r>
            <a:endParaRPr sz="1891" baseline="34090">
              <a:solidFill>
                <a:prstClr val="black"/>
              </a:solidFill>
              <a:latin typeface="Lucida Sans"/>
              <a:cs typeface="Lucida Sans"/>
            </a:endParaRPr>
          </a:p>
          <a:p>
            <a:pPr marR="165190" algn="r" defTabSz="523951">
              <a:lnSpc>
                <a:spcPts val="1189"/>
              </a:lnSpc>
              <a:tabLst>
                <a:tab pos="2306841" algn="l"/>
              </a:tabLst>
            </a:pPr>
            <a:r>
              <a:rPr sz="1977" spc="-17" baseline="-35024" dirty="0">
                <a:solidFill>
                  <a:prstClr val="black"/>
                </a:solidFill>
                <a:latin typeface="Lucida Sans"/>
                <a:cs typeface="Lucida Sans"/>
              </a:rPr>
              <a:t>vorseh</a:t>
            </a:r>
            <a:r>
              <a:rPr sz="1977" spc="-13" baseline="-35024" dirty="0">
                <a:solidFill>
                  <a:prstClr val="black"/>
                </a:solidFill>
                <a:latin typeface="Lucida Sans"/>
                <a:cs typeface="Lucida Sans"/>
              </a:rPr>
              <a:t>en</a:t>
            </a:r>
            <a:r>
              <a:rPr sz="1977" baseline="-35024" dirty="0">
                <a:solidFill>
                  <a:prstClr val="black"/>
                </a:solidFill>
                <a:latin typeface="Lucida Sans"/>
                <a:cs typeface="Lucida Sans"/>
              </a:rPr>
              <a:t>	</a:t>
            </a:r>
            <a:r>
              <a:rPr sz="1261" spc="-17" dirty="0">
                <a:solidFill>
                  <a:prstClr val="black"/>
                </a:solidFill>
                <a:latin typeface="Lucida Sans"/>
                <a:cs typeface="Lucida Sans"/>
              </a:rPr>
              <a:t>(Ents</a:t>
            </a:r>
            <a:r>
              <a:rPr sz="1261" spc="-26" dirty="0">
                <a:solidFill>
                  <a:prstClr val="black"/>
                </a:solidFill>
                <a:latin typeface="Lucida Sans"/>
                <a:cs typeface="Lucida Sans"/>
              </a:rPr>
              <a:t>c</a:t>
            </a: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heidun</a:t>
            </a:r>
            <a:r>
              <a:rPr sz="1261" spc="-26" dirty="0">
                <a:solidFill>
                  <a:prstClr val="black"/>
                </a:solidFill>
                <a:latin typeface="Lucida Sans"/>
                <a:cs typeface="Lucida Sans"/>
              </a:rPr>
              <a:t>g</a:t>
            </a:r>
            <a:r>
              <a:rPr sz="1261" spc="3" dirty="0">
                <a:solidFill>
                  <a:prstClr val="black"/>
                </a:solidFill>
                <a:latin typeface="Lucida Sans"/>
                <a:cs typeface="Lucida Sans"/>
              </a:rPr>
              <a:t>en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2521879" algn="ctr" defTabSz="523951">
              <a:spcBef>
                <a:spcPts val="34"/>
              </a:spcBef>
            </a:pP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begründen)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  <a:p>
            <a:pPr defTabSz="523951"/>
            <a:endParaRPr sz="1719">
              <a:solidFill>
                <a:prstClr val="black"/>
              </a:solidFill>
              <a:latin typeface="Lucida Sans"/>
              <a:cs typeface="Lucida Sans"/>
            </a:endParaRPr>
          </a:p>
          <a:p>
            <a:pPr defTabSz="523951">
              <a:spcBef>
                <a:spcPts val="6"/>
              </a:spcBef>
            </a:pPr>
            <a:endParaRPr sz="1318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2513510" algn="ctr" defTabSz="523951"/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Mindmap</a:t>
            </a:r>
            <a:r>
              <a:rPr sz="1261" spc="-74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dazu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888047" y="2973656"/>
            <a:ext cx="5184140" cy="2862775"/>
          </a:xfrm>
          <a:custGeom>
            <a:avLst/>
            <a:gdLst/>
            <a:ahLst/>
            <a:cxnLst/>
            <a:rect l="l" t="t" r="r" b="b"/>
            <a:pathLst>
              <a:path w="9047480" h="4996180">
                <a:moveTo>
                  <a:pt x="0" y="4996181"/>
                </a:moveTo>
                <a:lnTo>
                  <a:pt x="9047410" y="4996181"/>
                </a:lnTo>
                <a:lnTo>
                  <a:pt x="9047410" y="0"/>
                </a:lnTo>
                <a:lnTo>
                  <a:pt x="0" y="0"/>
                </a:lnTo>
                <a:lnTo>
                  <a:pt x="0" y="4996181"/>
                </a:lnTo>
                <a:close/>
              </a:path>
            </a:pathLst>
          </a:custGeom>
          <a:solidFill>
            <a:srgbClr val="0F2D40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0213" y="4722260"/>
            <a:ext cx="1298946" cy="599571"/>
          </a:xfrm>
          <a:prstGeom prst="rect">
            <a:avLst/>
          </a:prstGeom>
        </p:spPr>
        <p:txBody>
          <a:bodyPr vert="horz" wrap="square" lIns="0" tIns="13826" rIns="0" bIns="0" rtlCol="0">
            <a:spAutoFit/>
          </a:bodyPr>
          <a:lstStyle/>
          <a:p>
            <a:pPr marL="6913" marR="2911" algn="ctr" defTabSz="523951">
              <a:lnSpc>
                <a:spcPct val="103299"/>
              </a:lnSpc>
              <a:spcBef>
                <a:spcPts val="109"/>
              </a:spcBef>
            </a:pPr>
            <a:r>
              <a:rPr sz="1261" spc="-11" dirty="0">
                <a:solidFill>
                  <a:prstClr val="black"/>
                </a:solidFill>
                <a:latin typeface="Lucida Sans"/>
                <a:cs typeface="Lucida Sans"/>
              </a:rPr>
              <a:t>Proz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e</a:t>
            </a:r>
            <a:r>
              <a:rPr sz="1261" spc="-37" dirty="0">
                <a:solidFill>
                  <a:prstClr val="black"/>
                </a:solidFill>
                <a:latin typeface="Lucida Sans"/>
                <a:cs typeface="Lucida Sans"/>
              </a:rPr>
              <a:t>s</a:t>
            </a:r>
            <a:r>
              <a:rPr sz="1261" spc="-40" dirty="0">
                <a:solidFill>
                  <a:prstClr val="black"/>
                </a:solidFill>
                <a:latin typeface="Lucida Sans"/>
                <a:cs typeface="Lucida Sans"/>
              </a:rPr>
              <a:t>s</a:t>
            </a:r>
            <a:r>
              <a:rPr sz="1261" spc="-3" dirty="0">
                <a:solidFill>
                  <a:prstClr val="black"/>
                </a:solidFill>
                <a:latin typeface="Lucida Sans"/>
                <a:cs typeface="Lucida Sans"/>
              </a:rPr>
              <a:t>-</a:t>
            </a: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Port</a:t>
            </a:r>
            <a:r>
              <a:rPr sz="1261" spc="-3" dirty="0">
                <a:solidFill>
                  <a:prstClr val="black"/>
                </a:solidFill>
                <a:latin typeface="Lucida Sans"/>
                <a:cs typeface="Lucida Sans"/>
              </a:rPr>
              <a:t>f</a:t>
            </a:r>
            <a:r>
              <a:rPr sz="1261" spc="-23" dirty="0">
                <a:solidFill>
                  <a:prstClr val="black"/>
                </a:solidFill>
                <a:latin typeface="Lucida Sans"/>
                <a:cs typeface="Lucida Sans"/>
              </a:rPr>
              <a:t>olio  </a:t>
            </a: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dazu 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(Entwürfe,  Varianten)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52602" y="4920710"/>
            <a:ext cx="1521258" cy="214602"/>
          </a:xfrm>
          <a:prstGeom prst="rect">
            <a:avLst/>
          </a:prstGeom>
        </p:spPr>
        <p:txBody>
          <a:bodyPr vert="horz" wrap="square" lIns="0" tIns="20376" rIns="0" bIns="0" rtlCol="0">
            <a:spAutoFit/>
          </a:bodyPr>
          <a:lstStyle/>
          <a:p>
            <a:pPr marL="7277" defTabSz="523951">
              <a:spcBef>
                <a:spcPts val="160"/>
              </a:spcBef>
            </a:pP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Produktentwicklung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2" name="Titel 41">
            <a:extLst>
              <a:ext uri="{FF2B5EF4-FFF2-40B4-BE49-F238E27FC236}">
                <a16:creationId xmlns:a16="http://schemas.microsoft.com/office/drawing/2014/main" id="{47081ED4-5EAA-4587-8616-525815B5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08" y="663541"/>
            <a:ext cx="7987019" cy="1278555"/>
          </a:xfrm>
        </p:spPr>
        <p:txBody>
          <a:bodyPr/>
          <a:lstStyle/>
          <a:p>
            <a:r>
              <a:rPr lang="de-DE" spc="-77" dirty="0"/>
              <a:t>Prüfungsaufgaben, </a:t>
            </a:r>
            <a:r>
              <a:rPr lang="de-DE" spc="-69" dirty="0"/>
              <a:t>die</a:t>
            </a:r>
            <a:r>
              <a:rPr lang="de-DE" spc="-372" dirty="0"/>
              <a:t> </a:t>
            </a:r>
            <a:r>
              <a:rPr lang="de-DE" spc="-109" dirty="0"/>
              <a:t>KI-Nutzung </a:t>
            </a:r>
            <a:r>
              <a:rPr lang="de-DE" spc="-60" dirty="0"/>
              <a:t>erlauben/erwünschen</a:t>
            </a:r>
            <a:endParaRPr lang="de-D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5CA91-428F-4AA2-9326-3CA7B117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Prozessreflexion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E1ED876-E4F2-40CC-A2AA-7C8388924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200" y="1299535"/>
            <a:ext cx="5610088" cy="507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45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432" y="585414"/>
            <a:ext cx="5203424" cy="646626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>
              <a:spcBef>
                <a:spcPts val="57"/>
              </a:spcBef>
            </a:pPr>
            <a:r>
              <a:rPr spc="-40" dirty="0"/>
              <a:t>Beispiel</a:t>
            </a:r>
            <a:r>
              <a:rPr spc="-284" dirty="0"/>
              <a:t> </a:t>
            </a:r>
            <a:r>
              <a:rPr spc="-86" dirty="0"/>
              <a:t>Prozessdoku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/>
          </p:nvPr>
        </p:nvGraphicFramePr>
        <p:xfrm>
          <a:off x="789508" y="3111959"/>
          <a:ext cx="9935298" cy="1468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1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1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611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700" b="1" spc="-4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… </a:t>
                      </a:r>
                      <a:r>
                        <a:rPr sz="1700" b="1" spc="-5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was </a:t>
                      </a:r>
                      <a:r>
                        <a:rPr sz="1700" b="1" spc="-3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ich </a:t>
                      </a:r>
                      <a:r>
                        <a:rPr sz="1700" b="1" spc="-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getan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habe</a:t>
                      </a:r>
                      <a:r>
                        <a:rPr sz="1700" b="1" spc="-36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700" b="1" spc="-4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…</a:t>
                      </a:r>
                      <a:endParaRPr sz="1700">
                        <a:latin typeface="Lucida Sans"/>
                        <a:cs typeface="Lucida Sans"/>
                      </a:endParaRPr>
                    </a:p>
                  </a:txBody>
                  <a:tcPr marL="0" marR="0" marT="109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237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700" b="1" spc="-4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… </a:t>
                      </a:r>
                      <a:r>
                        <a:rPr sz="1700" b="1" spc="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warum </a:t>
                      </a:r>
                      <a:r>
                        <a:rPr sz="1700" b="1" spc="-3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ich </a:t>
                      </a:r>
                      <a:r>
                        <a:rPr sz="1700" b="1" spc="-8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es </a:t>
                      </a:r>
                      <a:r>
                        <a:rPr sz="1700" b="1" spc="-2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getan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habe</a:t>
                      </a:r>
                      <a:r>
                        <a:rPr sz="1700" b="1" spc="-57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700" b="1" spc="-4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…</a:t>
                      </a:r>
                      <a:endParaRPr sz="1700">
                        <a:latin typeface="Lucida Sans"/>
                        <a:cs typeface="Lucida Sans"/>
                      </a:endParaRPr>
                    </a:p>
                  </a:txBody>
                  <a:tcPr marL="0" marR="0" marT="109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237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700" b="1" spc="-4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… </a:t>
                      </a:r>
                      <a:r>
                        <a:rPr sz="1700" b="1" spc="-15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zu </a:t>
                      </a:r>
                      <a:r>
                        <a:rPr sz="1700" b="1" dirty="0" err="1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welchem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700" b="1" spc="-85" dirty="0" err="1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Ergebnis</a:t>
                      </a:r>
                      <a:r>
                        <a:rPr lang="de-DE" sz="1700" b="1" spc="-8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700" b="1" spc="-66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700" b="1" spc="-8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es</a:t>
                      </a:r>
                      <a:endParaRPr sz="1700" dirty="0">
                        <a:latin typeface="Lucida Sans"/>
                        <a:cs typeface="Lucida Sans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700" b="1" spc="-3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geführt</a:t>
                      </a:r>
                      <a:r>
                        <a:rPr sz="1700" b="1" spc="-16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700" b="1" spc="6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hat.</a:t>
                      </a:r>
                      <a:endParaRPr sz="1700" dirty="0">
                        <a:latin typeface="Lucida Sans"/>
                        <a:cs typeface="Lucida Sans"/>
                      </a:endParaRPr>
                    </a:p>
                  </a:txBody>
                  <a:tcPr marL="0" marR="0" marT="109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C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C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C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C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432" y="585414"/>
            <a:ext cx="7960461" cy="1285903"/>
          </a:xfrm>
          <a:prstGeom prst="rect">
            <a:avLst/>
          </a:prstGeom>
        </p:spPr>
        <p:txBody>
          <a:bodyPr vert="horz" wrap="square" lIns="0" tIns="7277" rIns="0" bIns="0" rtlCol="0">
            <a:spAutoFit/>
          </a:bodyPr>
          <a:lstStyle/>
          <a:p>
            <a:pPr marL="7277">
              <a:spcBef>
                <a:spcPts val="57"/>
              </a:spcBef>
            </a:pPr>
            <a:r>
              <a:rPr spc="-40" dirty="0"/>
              <a:t>Beispiel </a:t>
            </a:r>
            <a:r>
              <a:rPr spc="-11" dirty="0"/>
              <a:t>Bewertung </a:t>
            </a:r>
            <a:r>
              <a:rPr spc="-34" dirty="0"/>
              <a:t>einer</a:t>
            </a:r>
            <a:r>
              <a:rPr spc="-668" dirty="0"/>
              <a:t> </a:t>
            </a:r>
            <a:r>
              <a:rPr spc="-86" dirty="0"/>
              <a:t>Prozessdoku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090405"/>
              </p:ext>
            </p:extLst>
          </p:nvPr>
        </p:nvGraphicFramePr>
        <p:xfrm>
          <a:off x="757122" y="1935096"/>
          <a:ext cx="9934934" cy="3746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2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9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2542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700" b="1" spc="-1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Kriterium</a:t>
                      </a:r>
                      <a:endParaRPr sz="1700" dirty="0">
                        <a:latin typeface="Lucida Sans"/>
                        <a:cs typeface="Lucida Sans"/>
                      </a:endParaRPr>
                    </a:p>
                  </a:txBody>
                  <a:tcPr marL="0" marR="0" marT="109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92C0A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700" b="1" spc="-7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Trifft</a:t>
                      </a:r>
                      <a:r>
                        <a:rPr sz="1700" b="1" spc="-17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700" b="1" spc="-14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zu</a:t>
                      </a:r>
                      <a:endParaRPr sz="1700">
                        <a:latin typeface="Lucida Sans"/>
                        <a:cs typeface="Lucida Sans"/>
                      </a:endParaRPr>
                    </a:p>
                  </a:txBody>
                  <a:tcPr marL="0" marR="0" marT="1091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92C0A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261620">
                        <a:lnSpc>
                          <a:spcPct val="100600"/>
                        </a:lnSpc>
                        <a:spcBef>
                          <a:spcPts val="125"/>
                        </a:spcBef>
                      </a:pPr>
                      <a:r>
                        <a:rPr sz="1700" b="1" spc="-7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Trifft  </a:t>
                      </a:r>
                      <a:r>
                        <a:rPr sz="1700" b="1" spc="2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weit-  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ge</a:t>
                      </a:r>
                      <a:r>
                        <a:rPr sz="1700" b="1" spc="-1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h</a:t>
                      </a:r>
                      <a:r>
                        <a:rPr sz="1700" b="1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end  </a:t>
                      </a:r>
                      <a:r>
                        <a:rPr sz="1700" b="1" spc="-15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zu</a:t>
                      </a:r>
                      <a:endParaRPr sz="1700">
                        <a:latin typeface="Lucida Sans"/>
                        <a:cs typeface="Lucida Sans"/>
                      </a:endParaRPr>
                    </a:p>
                  </a:txBody>
                  <a:tcPr marL="0" marR="0" marT="909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92C0A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554990" algn="just">
                        <a:lnSpc>
                          <a:spcPct val="100600"/>
                        </a:lnSpc>
                        <a:spcBef>
                          <a:spcPts val="125"/>
                        </a:spcBef>
                      </a:pPr>
                      <a:r>
                        <a:rPr sz="17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T</a:t>
                      </a:r>
                      <a:r>
                        <a:rPr lang="de-DE" sz="17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r</a:t>
                      </a:r>
                      <a:r>
                        <a:rPr sz="1700" b="1" spc="-5" dirty="0" err="1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ifft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 </a:t>
                      </a:r>
                      <a:r>
                        <a:rPr sz="1700" b="1" spc="1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eher  </a:t>
                      </a:r>
                      <a:r>
                        <a:rPr sz="17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nicht  </a:t>
                      </a:r>
                      <a:r>
                        <a:rPr sz="1700" b="1" spc="-15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zu</a:t>
                      </a:r>
                      <a:endParaRPr sz="1700" dirty="0">
                        <a:latin typeface="Lucida Sans"/>
                        <a:cs typeface="Lucida Sans"/>
                      </a:endParaRPr>
                    </a:p>
                  </a:txBody>
                  <a:tcPr marL="0" marR="0" marT="909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92C0A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427355" algn="just">
                        <a:lnSpc>
                          <a:spcPct val="100600"/>
                        </a:lnSpc>
                        <a:spcBef>
                          <a:spcPts val="125"/>
                        </a:spcBef>
                      </a:pPr>
                      <a:r>
                        <a:rPr sz="1700" b="1" spc="-5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Trifft  nicht  </a:t>
                      </a:r>
                      <a:r>
                        <a:rPr sz="1700" b="1" spc="-15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zu</a:t>
                      </a:r>
                      <a:endParaRPr sz="1700">
                        <a:latin typeface="Lucida Sans"/>
                        <a:cs typeface="Lucida Sans"/>
                      </a:endParaRPr>
                    </a:p>
                  </a:txBody>
                  <a:tcPr marL="0" marR="0" marT="909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92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7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spc="0" dirty="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700" spc="0" dirty="0">
                          <a:solidFill>
                            <a:srgbClr val="0F2D40"/>
                          </a:solidFill>
                          <a:latin typeface="Lucida Sans"/>
                          <a:cs typeface="Lucida Sans"/>
                        </a:rPr>
                        <a:t>Die Dokumentation </a:t>
                      </a:r>
                      <a:r>
                        <a:rPr sz="1700" spc="0" dirty="0" err="1">
                          <a:solidFill>
                            <a:srgbClr val="0F2D40"/>
                          </a:solidFill>
                          <a:latin typeface="Lucida Sans"/>
                          <a:cs typeface="Lucida Sans"/>
                        </a:rPr>
                        <a:t>ist</a:t>
                      </a:r>
                      <a:r>
                        <a:rPr sz="1700" spc="0" dirty="0">
                          <a:solidFill>
                            <a:srgbClr val="0F2D4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700" spc="0" dirty="0" err="1">
                          <a:solidFill>
                            <a:srgbClr val="0F2D40"/>
                          </a:solidFill>
                          <a:latin typeface="Lucida Sans"/>
                          <a:cs typeface="Lucida Sans"/>
                        </a:rPr>
                        <a:t>angemessen</a:t>
                      </a:r>
                      <a:r>
                        <a:rPr lang="de-DE" sz="1700" spc="0" dirty="0">
                          <a:solidFill>
                            <a:srgbClr val="0F2D4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700" spc="0" dirty="0" err="1">
                          <a:solidFill>
                            <a:srgbClr val="0F2D40"/>
                          </a:solidFill>
                          <a:latin typeface="Lucida Sans"/>
                          <a:cs typeface="Lucida Sans"/>
                        </a:rPr>
                        <a:t>umfangreich</a:t>
                      </a:r>
                      <a:r>
                        <a:rPr sz="1700" spc="0" dirty="0">
                          <a:solidFill>
                            <a:srgbClr val="0F2D40"/>
                          </a:solidFill>
                          <a:latin typeface="Lucida Sans"/>
                          <a:cs typeface="Lucida Sans"/>
                        </a:rPr>
                        <a:t>.</a:t>
                      </a:r>
                      <a:endParaRPr sz="1700" spc="0" dirty="0">
                        <a:latin typeface="Lucida Sans"/>
                        <a:cs typeface="Lucida Sans"/>
                      </a:endParaRPr>
                    </a:p>
                  </a:txBody>
                  <a:tcPr marL="0" marR="0" marT="2547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spc="0" dirty="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700" spc="0" dirty="0">
                          <a:solidFill>
                            <a:srgbClr val="0F2D40"/>
                          </a:solidFill>
                          <a:latin typeface="Lucida Sans"/>
                          <a:cs typeface="Lucida Sans"/>
                        </a:rPr>
                        <a:t>Die vorgenommenen </a:t>
                      </a:r>
                      <a:r>
                        <a:rPr sz="1700" spc="0" dirty="0" err="1">
                          <a:solidFill>
                            <a:srgbClr val="0F2D40"/>
                          </a:solidFill>
                          <a:latin typeface="Lucida Sans"/>
                          <a:cs typeface="Lucida Sans"/>
                        </a:rPr>
                        <a:t>Schritte</a:t>
                      </a:r>
                      <a:r>
                        <a:rPr sz="1700" spc="0" dirty="0">
                          <a:solidFill>
                            <a:srgbClr val="0F2D4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700" spc="0" dirty="0" err="1">
                          <a:solidFill>
                            <a:srgbClr val="0F2D40"/>
                          </a:solidFill>
                          <a:latin typeface="Lucida Sans"/>
                          <a:cs typeface="Lucida Sans"/>
                        </a:rPr>
                        <a:t>sind</a:t>
                      </a:r>
                      <a:r>
                        <a:rPr lang="de-DE" sz="1700" spc="0" baseline="0" dirty="0">
                          <a:solidFill>
                            <a:srgbClr val="0F2D40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700" spc="0" dirty="0" err="1">
                          <a:solidFill>
                            <a:srgbClr val="0F2D40"/>
                          </a:solidFill>
                          <a:latin typeface="Lucida Sans"/>
                          <a:cs typeface="Lucida Sans"/>
                        </a:rPr>
                        <a:t>sinnvoll</a:t>
                      </a:r>
                      <a:r>
                        <a:rPr sz="1700" spc="0" dirty="0">
                          <a:solidFill>
                            <a:srgbClr val="0F2D40"/>
                          </a:solidFill>
                          <a:latin typeface="Lucida Sans"/>
                          <a:cs typeface="Lucida Sans"/>
                        </a:rPr>
                        <a:t>.</a:t>
                      </a:r>
                      <a:endParaRPr sz="1700" spc="0" dirty="0">
                        <a:latin typeface="Lucida Sans"/>
                        <a:cs typeface="Lucida Sans"/>
                      </a:endParaRPr>
                    </a:p>
                  </a:txBody>
                  <a:tcPr marL="0" marR="0" marT="2547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spc="0" dirty="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700" spc="0" dirty="0">
                          <a:solidFill>
                            <a:srgbClr val="0F2D40"/>
                          </a:solidFill>
                          <a:latin typeface="Lucida Sans"/>
                          <a:cs typeface="Lucida Sans"/>
                        </a:rPr>
                        <a:t>Die Begründung für die Schritte ist sinnvoll.</a:t>
                      </a:r>
                      <a:endParaRPr sz="1700" spc="0" dirty="0">
                        <a:latin typeface="Lucida Sans"/>
                        <a:cs typeface="Lucida Sans"/>
                      </a:endParaRPr>
                    </a:p>
                  </a:txBody>
                  <a:tcPr marL="0" marR="0" marT="2547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C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C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00" spc="0" dirty="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700" spc="0" dirty="0">
                          <a:solidFill>
                            <a:srgbClr val="0F2D40"/>
                          </a:solidFill>
                          <a:latin typeface="Lucida Sans"/>
                          <a:cs typeface="Lucida Sans"/>
                        </a:rPr>
                        <a:t>Die gezogenen Konsequenzen sind logisch.</a:t>
                      </a:r>
                      <a:endParaRPr sz="1700" spc="0" dirty="0">
                        <a:latin typeface="Lucida Sans"/>
                        <a:cs typeface="Lucida Sans"/>
                      </a:endParaRPr>
                    </a:p>
                  </a:txBody>
                  <a:tcPr marL="0" marR="0" marT="2547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52055-2081-4308-9CD2-DFE4076F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Organisatorisches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98DD56-A90E-4A07-83F4-E140F126C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797" y="1887636"/>
            <a:ext cx="9945609" cy="138499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Duzen/Siezen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Rechtliches im Umgang mit KI (Kurzform)</a:t>
            </a:r>
          </a:p>
          <a:p>
            <a:pPr marL="604876" lvl="1" indent="-342900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Keine sensiblen Daten angeben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</a:rPr>
              <a:t>Reihenfolge Prüfen und Aufgaben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1490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3807207" y="3030822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5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508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5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7438" y="2195665"/>
            <a:ext cx="1483782" cy="573730"/>
          </a:xfrm>
          <a:prstGeom prst="rect">
            <a:avLst/>
          </a:prstGeom>
        </p:spPr>
        <p:txBody>
          <a:bodyPr vert="horz" wrap="square" lIns="0" tIns="364" rIns="0" bIns="0" rtlCol="0">
            <a:spAutoFit/>
          </a:bodyPr>
          <a:lstStyle/>
          <a:p>
            <a:pPr marL="205214" marR="2911" indent="-198301" defTabSz="523951">
              <a:lnSpc>
                <a:spcPct val="102200"/>
              </a:lnSpc>
              <a:spcBef>
                <a:spcPts val="3"/>
              </a:spcBef>
            </a:pPr>
            <a:r>
              <a:rPr sz="1891" spc="-37" dirty="0">
                <a:solidFill>
                  <a:srgbClr val="FFFFFF"/>
                </a:solidFill>
                <a:latin typeface="Lucida Sans"/>
                <a:cs typeface="Lucida Sans"/>
              </a:rPr>
              <a:t>Authentische  </a:t>
            </a:r>
            <a:r>
              <a:rPr sz="1891" spc="-46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5712" y="2851974"/>
            <a:ext cx="221585" cy="532677"/>
          </a:xfrm>
          <a:custGeom>
            <a:avLst/>
            <a:gdLst/>
            <a:ahLst/>
            <a:cxnLst/>
            <a:rect l="l" t="t" r="r" b="b"/>
            <a:pathLst>
              <a:path w="386714" h="929639">
                <a:moveTo>
                  <a:pt x="0" y="0"/>
                </a:moveTo>
                <a:lnTo>
                  <a:pt x="0" y="929035"/>
                </a:lnTo>
                <a:lnTo>
                  <a:pt x="386504" y="929035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7476" y="3044938"/>
            <a:ext cx="1744663" cy="679309"/>
          </a:xfrm>
          <a:custGeom>
            <a:avLst/>
            <a:gdLst/>
            <a:ahLst/>
            <a:cxnLst/>
            <a:rect l="l" t="t" r="r" b="b"/>
            <a:pathLst>
              <a:path w="3044825" h="1185545">
                <a:moveTo>
                  <a:pt x="2926167" y="0"/>
                </a:moveTo>
                <a:lnTo>
                  <a:pt x="118537" y="0"/>
                </a:lnTo>
                <a:lnTo>
                  <a:pt x="72405" y="9318"/>
                </a:lnTo>
                <a:lnTo>
                  <a:pt x="34726" y="34726"/>
                </a:lnTo>
                <a:lnTo>
                  <a:pt x="9318" y="72405"/>
                </a:lnTo>
                <a:lnTo>
                  <a:pt x="0" y="118537"/>
                </a:lnTo>
                <a:lnTo>
                  <a:pt x="0" y="1066421"/>
                </a:lnTo>
                <a:lnTo>
                  <a:pt x="9318" y="1112553"/>
                </a:lnTo>
                <a:lnTo>
                  <a:pt x="34726" y="1150233"/>
                </a:lnTo>
                <a:lnTo>
                  <a:pt x="72405" y="1175641"/>
                </a:lnTo>
                <a:lnTo>
                  <a:pt x="118537" y="1184959"/>
                </a:lnTo>
                <a:lnTo>
                  <a:pt x="2926167" y="1184959"/>
                </a:lnTo>
                <a:lnTo>
                  <a:pt x="2972299" y="1175641"/>
                </a:lnTo>
                <a:lnTo>
                  <a:pt x="3009978" y="1150233"/>
                </a:lnTo>
                <a:lnTo>
                  <a:pt x="3035387" y="1112553"/>
                </a:lnTo>
                <a:lnTo>
                  <a:pt x="3044705" y="1066421"/>
                </a:lnTo>
                <a:lnTo>
                  <a:pt x="3044705" y="118537"/>
                </a:lnTo>
                <a:lnTo>
                  <a:pt x="3035387" y="72405"/>
                </a:lnTo>
                <a:lnTo>
                  <a:pt x="3009978" y="34726"/>
                </a:lnTo>
                <a:lnTo>
                  <a:pt x="2972299" y="9318"/>
                </a:lnTo>
                <a:lnTo>
                  <a:pt x="2926167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5605" y="3167840"/>
            <a:ext cx="1149039" cy="388318"/>
          </a:xfrm>
          <a:prstGeom prst="rect">
            <a:avLst/>
          </a:prstGeom>
        </p:spPr>
        <p:txBody>
          <a:bodyPr vert="horz" wrap="square" lIns="0" tIns="2547" rIns="0" bIns="0" rtlCol="0">
            <a:spAutoFit/>
          </a:bodyPr>
          <a:lstStyle/>
          <a:p>
            <a:pPr marL="7277" marR="2911" indent="53851" defTabSz="523951">
              <a:lnSpc>
                <a:spcPct val="103499"/>
              </a:lnSpc>
              <a:spcBef>
                <a:spcPts val="20"/>
              </a:spcBef>
            </a:pP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(Forschungs-/  </a:t>
            </a: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Praxis-)</a:t>
            </a:r>
            <a:r>
              <a:rPr sz="1261" spc="-92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Projekt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5712" y="2851975"/>
            <a:ext cx="221585" cy="1377901"/>
          </a:xfrm>
          <a:custGeom>
            <a:avLst/>
            <a:gdLst/>
            <a:ahLst/>
            <a:cxnLst/>
            <a:rect l="l" t="t" r="r" b="b"/>
            <a:pathLst>
              <a:path w="386714" h="2404745">
                <a:moveTo>
                  <a:pt x="0" y="0"/>
                </a:moveTo>
                <a:lnTo>
                  <a:pt x="0" y="2404475"/>
                </a:lnTo>
                <a:lnTo>
                  <a:pt x="386504" y="2404475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37476" y="3890234"/>
            <a:ext cx="1744663" cy="679309"/>
          </a:xfrm>
          <a:custGeom>
            <a:avLst/>
            <a:gdLst/>
            <a:ahLst/>
            <a:cxnLst/>
            <a:rect l="l" t="t" r="r" b="b"/>
            <a:pathLst>
              <a:path w="3044825" h="1185545">
                <a:moveTo>
                  <a:pt x="2926167" y="0"/>
                </a:moveTo>
                <a:lnTo>
                  <a:pt x="118537" y="0"/>
                </a:lnTo>
                <a:lnTo>
                  <a:pt x="72405" y="9318"/>
                </a:lnTo>
                <a:lnTo>
                  <a:pt x="34726" y="34726"/>
                </a:lnTo>
                <a:lnTo>
                  <a:pt x="9318" y="72405"/>
                </a:lnTo>
                <a:lnTo>
                  <a:pt x="0" y="118537"/>
                </a:lnTo>
                <a:lnTo>
                  <a:pt x="0" y="1066421"/>
                </a:lnTo>
                <a:lnTo>
                  <a:pt x="9318" y="1112553"/>
                </a:lnTo>
                <a:lnTo>
                  <a:pt x="34726" y="1150233"/>
                </a:lnTo>
                <a:lnTo>
                  <a:pt x="72405" y="1175641"/>
                </a:lnTo>
                <a:lnTo>
                  <a:pt x="118537" y="1184959"/>
                </a:lnTo>
                <a:lnTo>
                  <a:pt x="2926167" y="1184959"/>
                </a:lnTo>
                <a:lnTo>
                  <a:pt x="2972299" y="1175641"/>
                </a:lnTo>
                <a:lnTo>
                  <a:pt x="3009978" y="1150233"/>
                </a:lnTo>
                <a:lnTo>
                  <a:pt x="3035387" y="1112553"/>
                </a:lnTo>
                <a:lnTo>
                  <a:pt x="3044705" y="1066421"/>
                </a:lnTo>
                <a:lnTo>
                  <a:pt x="3044705" y="118537"/>
                </a:lnTo>
                <a:lnTo>
                  <a:pt x="3035387" y="72405"/>
                </a:lnTo>
                <a:lnTo>
                  <a:pt x="3009978" y="34726"/>
                </a:lnTo>
                <a:lnTo>
                  <a:pt x="2972299" y="9318"/>
                </a:lnTo>
                <a:lnTo>
                  <a:pt x="2926167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9453" y="4112762"/>
            <a:ext cx="361303" cy="203212"/>
          </a:xfrm>
          <a:prstGeom prst="rect">
            <a:avLst/>
          </a:prstGeom>
        </p:spPr>
        <p:txBody>
          <a:bodyPr vert="horz" wrap="square" lIns="0" tIns="9096" rIns="0" bIns="0" rtlCol="0">
            <a:spAutoFit/>
          </a:bodyPr>
          <a:lstStyle/>
          <a:p>
            <a:pPr marL="7277" defTabSz="523951">
              <a:spcBef>
                <a:spcPts val="72"/>
              </a:spcBef>
            </a:pP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Fälle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15712" y="2851975"/>
            <a:ext cx="225223" cy="2196928"/>
          </a:xfrm>
          <a:custGeom>
            <a:avLst/>
            <a:gdLst/>
            <a:ahLst/>
            <a:cxnLst/>
            <a:rect l="l" t="t" r="r" b="b"/>
            <a:pathLst>
              <a:path w="393064" h="3834129">
                <a:moveTo>
                  <a:pt x="0" y="0"/>
                </a:moveTo>
                <a:lnTo>
                  <a:pt x="0" y="3834049"/>
                </a:lnTo>
                <a:lnTo>
                  <a:pt x="392682" y="383404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41076" y="4709610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57198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5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5965" y="2195665"/>
            <a:ext cx="1776681" cy="573730"/>
          </a:xfrm>
          <a:prstGeom prst="rect">
            <a:avLst/>
          </a:prstGeom>
        </p:spPr>
        <p:txBody>
          <a:bodyPr vert="horz" wrap="square" lIns="0" tIns="364" rIns="0" bIns="0" rtlCol="0">
            <a:spAutoFit/>
          </a:bodyPr>
          <a:lstStyle/>
          <a:p>
            <a:pPr marL="7277" marR="2911" indent="448997" defTabSz="523951">
              <a:lnSpc>
                <a:spcPct val="102200"/>
              </a:lnSpc>
              <a:spcBef>
                <a:spcPts val="3"/>
              </a:spcBef>
            </a:pPr>
            <a:r>
              <a:rPr sz="1891" spc="-40" dirty="0">
                <a:solidFill>
                  <a:srgbClr val="FFFFFF"/>
                </a:solidFill>
                <a:latin typeface="Lucida Sans"/>
                <a:cs typeface="Lucida Sans"/>
              </a:rPr>
              <a:t>Prozess  </a:t>
            </a:r>
            <a:r>
              <a:rPr sz="1891" spc="-49" dirty="0">
                <a:solidFill>
                  <a:srgbClr val="FFFFFF"/>
                </a:solidFill>
                <a:latin typeface="Lucida Sans"/>
                <a:cs typeface="Lucida Sans"/>
              </a:rPr>
              <a:t>berücksichtigen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80401" y="2851975"/>
            <a:ext cx="227043" cy="506116"/>
          </a:xfrm>
          <a:custGeom>
            <a:avLst/>
            <a:gdLst/>
            <a:ahLst/>
            <a:cxnLst/>
            <a:rect l="l" t="t" r="r" b="b"/>
            <a:pathLst>
              <a:path w="396240" h="883285">
                <a:moveTo>
                  <a:pt x="0" y="0"/>
                </a:moveTo>
                <a:lnTo>
                  <a:pt x="0" y="883169"/>
                </a:lnTo>
                <a:lnTo>
                  <a:pt x="395928" y="88316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14062" y="3852509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5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F39237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87013" y="3241125"/>
            <a:ext cx="1385906" cy="203212"/>
          </a:xfrm>
          <a:prstGeom prst="rect">
            <a:avLst/>
          </a:prstGeom>
        </p:spPr>
        <p:txBody>
          <a:bodyPr vert="horz" wrap="square" lIns="0" tIns="9096" rIns="0" bIns="0" rtlCol="0">
            <a:spAutoFit/>
          </a:bodyPr>
          <a:lstStyle/>
          <a:p>
            <a:pPr marL="7277" defTabSz="523951">
              <a:spcBef>
                <a:spcPts val="72"/>
              </a:spcBef>
            </a:pPr>
            <a:r>
              <a:rPr sz="1261" spc="-23" dirty="0">
                <a:solidFill>
                  <a:prstClr val="black"/>
                </a:solidFill>
                <a:latin typeface="Lucida Sans"/>
                <a:cs typeface="Lucida Sans"/>
              </a:rPr>
              <a:t>Prozessdoku</a:t>
            </a:r>
            <a:r>
              <a:rPr sz="1261" spc="-83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dazu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80401" y="2851975"/>
            <a:ext cx="227043" cy="1351704"/>
          </a:xfrm>
          <a:custGeom>
            <a:avLst/>
            <a:gdLst/>
            <a:ahLst/>
            <a:cxnLst/>
            <a:rect l="l" t="t" r="r" b="b"/>
            <a:pathLst>
              <a:path w="396240" h="2359025">
                <a:moveTo>
                  <a:pt x="0" y="0"/>
                </a:moveTo>
                <a:lnTo>
                  <a:pt x="0" y="2358714"/>
                </a:lnTo>
                <a:lnTo>
                  <a:pt x="395928" y="2358714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55414" y="3887997"/>
            <a:ext cx="1249826" cy="588549"/>
          </a:xfrm>
          <a:prstGeom prst="rect">
            <a:avLst/>
          </a:prstGeom>
        </p:spPr>
        <p:txBody>
          <a:bodyPr vert="horz" wrap="square" lIns="0" tIns="2911" rIns="0" bIns="0" rtlCol="0">
            <a:spAutoFit/>
          </a:bodyPr>
          <a:lstStyle/>
          <a:p>
            <a:pPr marL="7277" marR="2911" indent="-364" algn="ctr" defTabSz="523951">
              <a:lnSpc>
                <a:spcPct val="103299"/>
              </a:lnSpc>
              <a:spcBef>
                <a:spcPts val="23"/>
              </a:spcBef>
            </a:pPr>
            <a:r>
              <a:rPr sz="1261" spc="-26" dirty="0">
                <a:solidFill>
                  <a:prstClr val="black"/>
                </a:solidFill>
                <a:latin typeface="Lucida Sans"/>
                <a:cs typeface="Lucida Sans"/>
              </a:rPr>
              <a:t>Abgabe </a:t>
            </a:r>
            <a:r>
              <a:rPr sz="1261" spc="-17" dirty="0">
                <a:solidFill>
                  <a:prstClr val="black"/>
                </a:solidFill>
                <a:latin typeface="Lucida Sans"/>
                <a:cs typeface="Lucida Sans"/>
              </a:rPr>
              <a:t>im  </a:t>
            </a:r>
            <a:r>
              <a:rPr sz="1261" spc="-9" dirty="0">
                <a:solidFill>
                  <a:prstClr val="black"/>
                </a:solidFill>
                <a:latin typeface="Lucida Sans"/>
                <a:cs typeface="Lucida Sans"/>
              </a:rPr>
              <a:t>Überarbeitun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g</a:t>
            </a:r>
            <a:r>
              <a:rPr sz="1261" spc="-37" dirty="0">
                <a:solidFill>
                  <a:prstClr val="black"/>
                </a:solidFill>
                <a:latin typeface="Lucida Sans"/>
                <a:cs typeface="Lucida Sans"/>
              </a:rPr>
              <a:t>s</a:t>
            </a: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-  </a:t>
            </a:r>
            <a:r>
              <a:rPr sz="1261" spc="-11" dirty="0">
                <a:solidFill>
                  <a:prstClr val="black"/>
                </a:solidFill>
                <a:latin typeface="Lucida Sans"/>
                <a:cs typeface="Lucida Sans"/>
              </a:rPr>
              <a:t>modus</a:t>
            </a:r>
            <a:endParaRPr sz="1261" dirty="0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80401" y="2851975"/>
            <a:ext cx="227043" cy="2196928"/>
          </a:xfrm>
          <a:custGeom>
            <a:avLst/>
            <a:gdLst/>
            <a:ahLst/>
            <a:cxnLst/>
            <a:rect l="l" t="t" r="r" b="b"/>
            <a:pathLst>
              <a:path w="396240" h="3834129">
                <a:moveTo>
                  <a:pt x="0" y="0"/>
                </a:moveTo>
                <a:lnTo>
                  <a:pt x="0" y="3834049"/>
                </a:lnTo>
                <a:lnTo>
                  <a:pt x="395928" y="383404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07207" y="4709610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5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98127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4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27052" y="2342584"/>
            <a:ext cx="1976071" cy="297958"/>
          </a:xfrm>
          <a:prstGeom prst="rect">
            <a:avLst/>
          </a:prstGeom>
        </p:spPr>
        <p:txBody>
          <a:bodyPr vert="horz" wrap="square" lIns="0" tIns="6913" rIns="0" bIns="0" rtlCol="0">
            <a:spAutoFit/>
          </a:bodyPr>
          <a:lstStyle/>
          <a:p>
            <a:pPr marL="7277" defTabSz="523951">
              <a:spcBef>
                <a:spcPts val="54"/>
              </a:spcBef>
            </a:pPr>
            <a:r>
              <a:rPr sz="1891" spc="-40" dirty="0">
                <a:solidFill>
                  <a:srgbClr val="FFFFFF"/>
                </a:solidFill>
                <a:latin typeface="Lucida Sans"/>
                <a:cs typeface="Lucida Sans"/>
              </a:rPr>
              <a:t>Prozess</a:t>
            </a:r>
            <a:r>
              <a:rPr sz="1891" spc="-138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91" spc="-40" dirty="0">
                <a:solidFill>
                  <a:srgbClr val="FFFFFF"/>
                </a:solidFill>
                <a:latin typeface="Lucida Sans"/>
                <a:cs typeface="Lucida Sans"/>
              </a:rPr>
              <a:t>begleiten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21331" y="2851975"/>
            <a:ext cx="252512" cy="506116"/>
          </a:xfrm>
          <a:custGeom>
            <a:avLst/>
            <a:gdLst/>
            <a:ahLst/>
            <a:cxnLst/>
            <a:rect l="l" t="t" r="r" b="b"/>
            <a:pathLst>
              <a:path w="440690" h="883285">
                <a:moveTo>
                  <a:pt x="0" y="0"/>
                </a:moveTo>
                <a:lnTo>
                  <a:pt x="0" y="883274"/>
                </a:lnTo>
                <a:lnTo>
                  <a:pt x="440223" y="883274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74056" y="3019018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121331" y="2851975"/>
            <a:ext cx="252512" cy="1351704"/>
          </a:xfrm>
          <a:custGeom>
            <a:avLst/>
            <a:gdLst/>
            <a:ahLst/>
            <a:cxnLst/>
            <a:rect l="l" t="t" r="r" b="b"/>
            <a:pathLst>
              <a:path w="440690" h="2359025">
                <a:moveTo>
                  <a:pt x="0" y="0"/>
                </a:moveTo>
                <a:lnTo>
                  <a:pt x="0" y="2358714"/>
                </a:lnTo>
                <a:lnTo>
                  <a:pt x="440223" y="2358714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74056" y="3864314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493777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4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13386" y="2195665"/>
            <a:ext cx="1594392" cy="573730"/>
          </a:xfrm>
          <a:prstGeom prst="rect">
            <a:avLst/>
          </a:prstGeom>
        </p:spPr>
        <p:txBody>
          <a:bodyPr vert="horz" wrap="square" lIns="0" tIns="364" rIns="0" bIns="0" rtlCol="0">
            <a:spAutoFit/>
          </a:bodyPr>
          <a:lstStyle/>
          <a:p>
            <a:pPr marL="32383" marR="2911" indent="-25470" defTabSz="523951">
              <a:lnSpc>
                <a:spcPct val="102200"/>
              </a:lnSpc>
              <a:spcBef>
                <a:spcPts val="3"/>
              </a:spcBef>
            </a:pPr>
            <a:r>
              <a:rPr sz="1891" spc="-34" dirty="0">
                <a:solidFill>
                  <a:srgbClr val="FFFFFF"/>
                </a:solidFill>
                <a:latin typeface="Lucida Sans"/>
                <a:cs typeface="Lucida Sans"/>
              </a:rPr>
              <a:t>Metakognitive  </a:t>
            </a:r>
            <a:r>
              <a:rPr sz="1891" spc="-52" dirty="0">
                <a:solidFill>
                  <a:srgbClr val="FFFFFF"/>
                </a:solidFill>
                <a:latin typeface="Lucida Sans"/>
                <a:cs typeface="Lucida Sans"/>
              </a:rPr>
              <a:t>Aufgabe</a:t>
            </a:r>
            <a:r>
              <a:rPr sz="1891" spc="-1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91" spc="-60" dirty="0">
                <a:solidFill>
                  <a:srgbClr val="FFFFFF"/>
                </a:solidFill>
                <a:latin typeface="Lucida Sans"/>
                <a:cs typeface="Lucida Sans"/>
              </a:rPr>
              <a:t>dazu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716981" y="2851974"/>
            <a:ext cx="223404" cy="482466"/>
          </a:xfrm>
          <a:custGeom>
            <a:avLst/>
            <a:gdLst/>
            <a:ahLst/>
            <a:cxnLst/>
            <a:rect l="l" t="t" r="r" b="b"/>
            <a:pathLst>
              <a:path w="389890" h="842010">
                <a:moveTo>
                  <a:pt x="0" y="0"/>
                </a:moveTo>
                <a:lnTo>
                  <a:pt x="0" y="841911"/>
                </a:lnTo>
                <a:lnTo>
                  <a:pt x="389646" y="841911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40186" y="2995257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716981" y="2851975"/>
            <a:ext cx="228134" cy="1351704"/>
          </a:xfrm>
          <a:custGeom>
            <a:avLst/>
            <a:gdLst/>
            <a:ahLst/>
            <a:cxnLst/>
            <a:rect l="l" t="t" r="r" b="b"/>
            <a:pathLst>
              <a:path w="398144" h="2359025">
                <a:moveTo>
                  <a:pt x="0" y="0"/>
                </a:moveTo>
                <a:lnTo>
                  <a:pt x="0" y="2358609"/>
                </a:lnTo>
                <a:lnTo>
                  <a:pt x="397709" y="235860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944506" y="3864314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4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16981" y="2851975"/>
            <a:ext cx="223404" cy="2196928"/>
          </a:xfrm>
          <a:custGeom>
            <a:avLst/>
            <a:gdLst/>
            <a:ahLst/>
            <a:cxnLst/>
            <a:rect l="l" t="t" r="r" b="b"/>
            <a:pathLst>
              <a:path w="389890" h="3834129">
                <a:moveTo>
                  <a:pt x="0" y="0"/>
                </a:moveTo>
                <a:lnTo>
                  <a:pt x="0" y="3834049"/>
                </a:lnTo>
                <a:lnTo>
                  <a:pt x="389646" y="383404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940186" y="4709610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97478" y="3137887"/>
            <a:ext cx="4118422" cy="2026461"/>
          </a:xfrm>
          <a:prstGeom prst="rect">
            <a:avLst/>
          </a:prstGeom>
        </p:spPr>
        <p:txBody>
          <a:bodyPr vert="horz" wrap="square" lIns="0" tIns="6549" rIns="0" bIns="0" rtlCol="0">
            <a:spAutoFit/>
          </a:bodyPr>
          <a:lstStyle/>
          <a:p>
            <a:pPr marL="172467" indent="-172831" defTabSz="523951">
              <a:lnSpc>
                <a:spcPct val="103400"/>
              </a:lnSpc>
              <a:spcBef>
                <a:spcPts val="52"/>
              </a:spcBef>
              <a:tabLst>
                <a:tab pos="2512419" algn="l"/>
              </a:tabLst>
            </a:pP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Im</a:t>
            </a:r>
            <a:r>
              <a:rPr sz="1261" spc="-63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9" dirty="0">
                <a:solidFill>
                  <a:prstClr val="black"/>
                </a:solidFill>
                <a:latin typeface="Lucida Sans"/>
                <a:cs typeface="Lucida Sans"/>
              </a:rPr>
              <a:t>Unterricht</a:t>
            </a:r>
            <a:r>
              <a:rPr sz="1261" spc="-54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3" dirty="0">
                <a:solidFill>
                  <a:prstClr val="black"/>
                </a:solidFill>
                <a:latin typeface="Lucida Sans"/>
                <a:cs typeface="Lucida Sans"/>
              </a:rPr>
              <a:t>daran	</a:t>
            </a:r>
            <a:r>
              <a:rPr sz="1891" spc="-43" baseline="-26515" dirty="0">
                <a:solidFill>
                  <a:prstClr val="black"/>
                </a:solidFill>
                <a:latin typeface="Lucida Sans"/>
                <a:cs typeface="Lucida Sans"/>
              </a:rPr>
              <a:t>mdl. </a:t>
            </a:r>
            <a:r>
              <a:rPr sz="1891" spc="-13" baseline="-26515" dirty="0">
                <a:solidFill>
                  <a:prstClr val="black"/>
                </a:solidFill>
                <a:latin typeface="Lucida Sans"/>
                <a:cs typeface="Lucida Sans"/>
              </a:rPr>
              <a:t>Prüfung </a:t>
            </a:r>
            <a:r>
              <a:rPr sz="1891" spc="-95" baseline="-26515" dirty="0">
                <a:solidFill>
                  <a:prstClr val="black"/>
                </a:solidFill>
                <a:latin typeface="Lucida Sans"/>
                <a:cs typeface="Lucida Sans"/>
              </a:rPr>
              <a:t>zu</a:t>
            </a:r>
            <a:r>
              <a:rPr sz="1891" spc="-301" baseline="-26515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891" spc="-51" baseline="-26515" dirty="0">
                <a:solidFill>
                  <a:prstClr val="black"/>
                </a:solidFill>
                <a:latin typeface="Lucida Sans"/>
                <a:cs typeface="Lucida Sans"/>
              </a:rPr>
              <a:t>dazu  </a:t>
            </a:r>
            <a:r>
              <a:rPr sz="1261" spc="-9" dirty="0">
                <a:solidFill>
                  <a:prstClr val="black"/>
                </a:solidFill>
                <a:latin typeface="Lucida Sans"/>
                <a:cs typeface="Lucida Sans"/>
              </a:rPr>
              <a:t>arbeiten</a:t>
            </a:r>
            <a:r>
              <a:rPr sz="1261" spc="-72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17" dirty="0">
                <a:solidFill>
                  <a:prstClr val="black"/>
                </a:solidFill>
                <a:latin typeface="Lucida Sans"/>
                <a:cs typeface="Lucida Sans"/>
              </a:rPr>
              <a:t>lassen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  <a:p>
            <a:pPr defTabSz="523951"/>
            <a:endParaRPr sz="1719">
              <a:solidFill>
                <a:prstClr val="black"/>
              </a:solidFill>
              <a:latin typeface="Lucida Sans"/>
              <a:cs typeface="Lucida Sans"/>
            </a:endParaRPr>
          </a:p>
          <a:p>
            <a:pPr marR="186658" algn="r" defTabSz="523951">
              <a:lnSpc>
                <a:spcPts val="1189"/>
              </a:lnSpc>
              <a:spcBef>
                <a:spcPts val="1487"/>
              </a:spcBef>
              <a:tabLst>
                <a:tab pos="2683431" algn="l"/>
              </a:tabLst>
            </a:pPr>
            <a:r>
              <a:rPr sz="1318" spc="-26" dirty="0">
                <a:solidFill>
                  <a:prstClr val="black"/>
                </a:solidFill>
                <a:latin typeface="Lucida Sans"/>
                <a:cs typeface="Lucida Sans"/>
              </a:rPr>
              <a:t>Feedbackschleifen	</a:t>
            </a:r>
            <a:r>
              <a:rPr sz="1891" spc="-77" baseline="34090" dirty="0">
                <a:solidFill>
                  <a:prstClr val="black"/>
                </a:solidFill>
                <a:latin typeface="Lucida Sans"/>
                <a:cs typeface="Lucida Sans"/>
              </a:rPr>
              <a:t>Video/Text</a:t>
            </a:r>
            <a:r>
              <a:rPr sz="1891" spc="-155" baseline="34090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891" spc="-47" baseline="34090" dirty="0">
                <a:solidFill>
                  <a:prstClr val="black"/>
                </a:solidFill>
                <a:latin typeface="Lucida Sans"/>
                <a:cs typeface="Lucida Sans"/>
              </a:rPr>
              <a:t>dazu</a:t>
            </a:r>
            <a:endParaRPr sz="1891" baseline="34090">
              <a:solidFill>
                <a:prstClr val="black"/>
              </a:solidFill>
              <a:latin typeface="Lucida Sans"/>
              <a:cs typeface="Lucida Sans"/>
            </a:endParaRPr>
          </a:p>
          <a:p>
            <a:pPr marR="165190" algn="r" defTabSz="523951">
              <a:lnSpc>
                <a:spcPts val="1189"/>
              </a:lnSpc>
              <a:tabLst>
                <a:tab pos="2306841" algn="l"/>
              </a:tabLst>
            </a:pPr>
            <a:r>
              <a:rPr sz="1977" spc="-17" baseline="-35024" dirty="0">
                <a:solidFill>
                  <a:prstClr val="black"/>
                </a:solidFill>
                <a:latin typeface="Lucida Sans"/>
                <a:cs typeface="Lucida Sans"/>
              </a:rPr>
              <a:t>vorseh</a:t>
            </a:r>
            <a:r>
              <a:rPr sz="1977" spc="-13" baseline="-35024" dirty="0">
                <a:solidFill>
                  <a:prstClr val="black"/>
                </a:solidFill>
                <a:latin typeface="Lucida Sans"/>
                <a:cs typeface="Lucida Sans"/>
              </a:rPr>
              <a:t>en</a:t>
            </a:r>
            <a:r>
              <a:rPr sz="1977" baseline="-35024" dirty="0">
                <a:solidFill>
                  <a:prstClr val="black"/>
                </a:solidFill>
                <a:latin typeface="Lucida Sans"/>
                <a:cs typeface="Lucida Sans"/>
              </a:rPr>
              <a:t>	</a:t>
            </a:r>
            <a:r>
              <a:rPr sz="1261" spc="-17" dirty="0">
                <a:solidFill>
                  <a:prstClr val="black"/>
                </a:solidFill>
                <a:latin typeface="Lucida Sans"/>
                <a:cs typeface="Lucida Sans"/>
              </a:rPr>
              <a:t>(Ents</a:t>
            </a:r>
            <a:r>
              <a:rPr sz="1261" spc="-26" dirty="0">
                <a:solidFill>
                  <a:prstClr val="black"/>
                </a:solidFill>
                <a:latin typeface="Lucida Sans"/>
                <a:cs typeface="Lucida Sans"/>
              </a:rPr>
              <a:t>c</a:t>
            </a: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heidun</a:t>
            </a:r>
            <a:r>
              <a:rPr sz="1261" spc="-26" dirty="0">
                <a:solidFill>
                  <a:prstClr val="black"/>
                </a:solidFill>
                <a:latin typeface="Lucida Sans"/>
                <a:cs typeface="Lucida Sans"/>
              </a:rPr>
              <a:t>g</a:t>
            </a:r>
            <a:r>
              <a:rPr sz="1261" spc="3" dirty="0">
                <a:solidFill>
                  <a:prstClr val="black"/>
                </a:solidFill>
                <a:latin typeface="Lucida Sans"/>
                <a:cs typeface="Lucida Sans"/>
              </a:rPr>
              <a:t>en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2521879" algn="ctr" defTabSz="523951">
              <a:spcBef>
                <a:spcPts val="34"/>
              </a:spcBef>
            </a:pP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begründen)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  <a:p>
            <a:pPr defTabSz="523951"/>
            <a:endParaRPr sz="1719">
              <a:solidFill>
                <a:prstClr val="black"/>
              </a:solidFill>
              <a:latin typeface="Lucida Sans"/>
              <a:cs typeface="Lucida Sans"/>
            </a:endParaRPr>
          </a:p>
          <a:p>
            <a:pPr defTabSz="523951">
              <a:spcBef>
                <a:spcPts val="6"/>
              </a:spcBef>
            </a:pPr>
            <a:endParaRPr sz="1318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2513510" algn="ctr" defTabSz="523951"/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Mindmap</a:t>
            </a:r>
            <a:r>
              <a:rPr sz="1261" spc="-74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dazu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888047" y="2973656"/>
            <a:ext cx="5184140" cy="2862775"/>
          </a:xfrm>
          <a:custGeom>
            <a:avLst/>
            <a:gdLst/>
            <a:ahLst/>
            <a:cxnLst/>
            <a:rect l="l" t="t" r="r" b="b"/>
            <a:pathLst>
              <a:path w="9047480" h="4996180">
                <a:moveTo>
                  <a:pt x="0" y="4996181"/>
                </a:moveTo>
                <a:lnTo>
                  <a:pt x="9047410" y="4996181"/>
                </a:lnTo>
                <a:lnTo>
                  <a:pt x="9047410" y="0"/>
                </a:lnTo>
                <a:lnTo>
                  <a:pt x="0" y="0"/>
                </a:lnTo>
                <a:lnTo>
                  <a:pt x="0" y="4996181"/>
                </a:lnTo>
                <a:close/>
              </a:path>
            </a:pathLst>
          </a:custGeom>
          <a:solidFill>
            <a:srgbClr val="0F2D40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0213" y="4722260"/>
            <a:ext cx="1298946" cy="599571"/>
          </a:xfrm>
          <a:prstGeom prst="rect">
            <a:avLst/>
          </a:prstGeom>
        </p:spPr>
        <p:txBody>
          <a:bodyPr vert="horz" wrap="square" lIns="0" tIns="13826" rIns="0" bIns="0" rtlCol="0">
            <a:spAutoFit/>
          </a:bodyPr>
          <a:lstStyle/>
          <a:p>
            <a:pPr marL="6913" marR="2911" algn="ctr" defTabSz="523951">
              <a:lnSpc>
                <a:spcPct val="103299"/>
              </a:lnSpc>
              <a:spcBef>
                <a:spcPts val="109"/>
              </a:spcBef>
            </a:pPr>
            <a:r>
              <a:rPr sz="1261" spc="-11" dirty="0">
                <a:solidFill>
                  <a:prstClr val="black"/>
                </a:solidFill>
                <a:latin typeface="Lucida Sans"/>
                <a:cs typeface="Lucida Sans"/>
              </a:rPr>
              <a:t>Proz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e</a:t>
            </a:r>
            <a:r>
              <a:rPr sz="1261" spc="-37" dirty="0">
                <a:solidFill>
                  <a:prstClr val="black"/>
                </a:solidFill>
                <a:latin typeface="Lucida Sans"/>
                <a:cs typeface="Lucida Sans"/>
              </a:rPr>
              <a:t>s</a:t>
            </a:r>
            <a:r>
              <a:rPr sz="1261" spc="-40" dirty="0">
                <a:solidFill>
                  <a:prstClr val="black"/>
                </a:solidFill>
                <a:latin typeface="Lucida Sans"/>
                <a:cs typeface="Lucida Sans"/>
              </a:rPr>
              <a:t>s</a:t>
            </a:r>
            <a:r>
              <a:rPr sz="1261" spc="-3" dirty="0">
                <a:solidFill>
                  <a:prstClr val="black"/>
                </a:solidFill>
                <a:latin typeface="Lucida Sans"/>
                <a:cs typeface="Lucida Sans"/>
              </a:rPr>
              <a:t>-</a:t>
            </a: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Port</a:t>
            </a:r>
            <a:r>
              <a:rPr sz="1261" spc="-3" dirty="0">
                <a:solidFill>
                  <a:prstClr val="black"/>
                </a:solidFill>
                <a:latin typeface="Lucida Sans"/>
                <a:cs typeface="Lucida Sans"/>
              </a:rPr>
              <a:t>f</a:t>
            </a:r>
            <a:r>
              <a:rPr sz="1261" spc="-23" dirty="0">
                <a:solidFill>
                  <a:prstClr val="black"/>
                </a:solidFill>
                <a:latin typeface="Lucida Sans"/>
                <a:cs typeface="Lucida Sans"/>
              </a:rPr>
              <a:t>olio  </a:t>
            </a: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dazu 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(Entwürfe,  Varianten)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52602" y="4920710"/>
            <a:ext cx="1521258" cy="214602"/>
          </a:xfrm>
          <a:prstGeom prst="rect">
            <a:avLst/>
          </a:prstGeom>
        </p:spPr>
        <p:txBody>
          <a:bodyPr vert="horz" wrap="square" lIns="0" tIns="20376" rIns="0" bIns="0" rtlCol="0">
            <a:spAutoFit/>
          </a:bodyPr>
          <a:lstStyle/>
          <a:p>
            <a:pPr marL="7277" defTabSz="523951">
              <a:spcBef>
                <a:spcPts val="160"/>
              </a:spcBef>
            </a:pP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Produktentwicklung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2" name="Titel 41">
            <a:extLst>
              <a:ext uri="{FF2B5EF4-FFF2-40B4-BE49-F238E27FC236}">
                <a16:creationId xmlns:a16="http://schemas.microsoft.com/office/drawing/2014/main" id="{709424D5-5C72-4163-B361-E9EC342DC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968498" cy="1917833"/>
          </a:xfrm>
        </p:spPr>
        <p:txBody>
          <a:bodyPr/>
          <a:lstStyle/>
          <a:p>
            <a:r>
              <a:rPr lang="de-DE" spc="-77" dirty="0"/>
              <a:t>Prüfungsaufgaben, </a:t>
            </a:r>
            <a:r>
              <a:rPr lang="de-DE" spc="-69" dirty="0"/>
              <a:t>die</a:t>
            </a:r>
            <a:r>
              <a:rPr lang="de-DE" spc="-372" dirty="0"/>
              <a:t> </a:t>
            </a:r>
            <a:r>
              <a:rPr lang="de-DE" spc="-109" dirty="0"/>
              <a:t>KI-Nutzung </a:t>
            </a:r>
            <a:r>
              <a:rPr lang="de-DE" spc="-60" dirty="0"/>
              <a:t>erlauben/erwünschen</a:t>
            </a:r>
            <a:br>
              <a:rPr lang="de-DE" spc="-6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7914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091A2-8CCE-45FA-B8C0-141BEABF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Hands-on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60FCD1E-8391-408F-A363-76EDF5561331}"/>
              </a:ext>
            </a:extLst>
          </p:cNvPr>
          <p:cNvSpPr txBox="1"/>
          <p:nvPr/>
        </p:nvSpPr>
        <p:spPr>
          <a:xfrm>
            <a:off x="636385" y="1250993"/>
            <a:ext cx="8158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Lassen Sie die KI zu einem Thema, das Sie gut kennen, einen Text schreiben. </a:t>
            </a:r>
          </a:p>
          <a:p>
            <a:endParaRPr lang="de-DE" sz="2000" dirty="0">
              <a:solidFill>
                <a:schemeClr val="bg1"/>
              </a:solidFill>
            </a:endParaRPr>
          </a:p>
          <a:p>
            <a:r>
              <a:rPr lang="de-DE" sz="2000" dirty="0">
                <a:solidFill>
                  <a:schemeClr val="bg1"/>
                </a:solidFill>
              </a:rPr>
              <a:t>Verbessern Sie diesen anschließend.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4B574C-7D78-485C-914F-0C6C05A68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330" y="2266656"/>
            <a:ext cx="7474158" cy="421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36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92508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5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7438" y="2195665"/>
            <a:ext cx="1483782" cy="573730"/>
          </a:xfrm>
          <a:prstGeom prst="rect">
            <a:avLst/>
          </a:prstGeom>
        </p:spPr>
        <p:txBody>
          <a:bodyPr vert="horz" wrap="square" lIns="0" tIns="364" rIns="0" bIns="0" rtlCol="0">
            <a:spAutoFit/>
          </a:bodyPr>
          <a:lstStyle/>
          <a:p>
            <a:pPr marL="205214" marR="2911" indent="-198301" defTabSz="523951">
              <a:lnSpc>
                <a:spcPct val="102200"/>
              </a:lnSpc>
              <a:spcBef>
                <a:spcPts val="3"/>
              </a:spcBef>
            </a:pPr>
            <a:r>
              <a:rPr sz="1891" spc="-37" dirty="0">
                <a:solidFill>
                  <a:srgbClr val="FFFFFF"/>
                </a:solidFill>
                <a:latin typeface="Lucida Sans"/>
                <a:cs typeface="Lucida Sans"/>
              </a:rPr>
              <a:t>Authentische  </a:t>
            </a:r>
            <a:r>
              <a:rPr sz="1891" spc="-46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5712" y="2851974"/>
            <a:ext cx="221585" cy="532677"/>
          </a:xfrm>
          <a:custGeom>
            <a:avLst/>
            <a:gdLst/>
            <a:ahLst/>
            <a:cxnLst/>
            <a:rect l="l" t="t" r="r" b="b"/>
            <a:pathLst>
              <a:path w="386714" h="929639">
                <a:moveTo>
                  <a:pt x="0" y="0"/>
                </a:moveTo>
                <a:lnTo>
                  <a:pt x="0" y="929035"/>
                </a:lnTo>
                <a:lnTo>
                  <a:pt x="386504" y="929035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7476" y="3044938"/>
            <a:ext cx="1744663" cy="679309"/>
          </a:xfrm>
          <a:custGeom>
            <a:avLst/>
            <a:gdLst/>
            <a:ahLst/>
            <a:cxnLst/>
            <a:rect l="l" t="t" r="r" b="b"/>
            <a:pathLst>
              <a:path w="3044825" h="1185545">
                <a:moveTo>
                  <a:pt x="2926167" y="0"/>
                </a:moveTo>
                <a:lnTo>
                  <a:pt x="118537" y="0"/>
                </a:lnTo>
                <a:lnTo>
                  <a:pt x="72405" y="9318"/>
                </a:lnTo>
                <a:lnTo>
                  <a:pt x="34726" y="34726"/>
                </a:lnTo>
                <a:lnTo>
                  <a:pt x="9318" y="72405"/>
                </a:lnTo>
                <a:lnTo>
                  <a:pt x="0" y="118537"/>
                </a:lnTo>
                <a:lnTo>
                  <a:pt x="0" y="1066421"/>
                </a:lnTo>
                <a:lnTo>
                  <a:pt x="9318" y="1112553"/>
                </a:lnTo>
                <a:lnTo>
                  <a:pt x="34726" y="1150233"/>
                </a:lnTo>
                <a:lnTo>
                  <a:pt x="72405" y="1175641"/>
                </a:lnTo>
                <a:lnTo>
                  <a:pt x="118537" y="1184959"/>
                </a:lnTo>
                <a:lnTo>
                  <a:pt x="2926167" y="1184959"/>
                </a:lnTo>
                <a:lnTo>
                  <a:pt x="2972299" y="1175641"/>
                </a:lnTo>
                <a:lnTo>
                  <a:pt x="3009978" y="1150233"/>
                </a:lnTo>
                <a:lnTo>
                  <a:pt x="3035387" y="1112553"/>
                </a:lnTo>
                <a:lnTo>
                  <a:pt x="3044705" y="1066421"/>
                </a:lnTo>
                <a:lnTo>
                  <a:pt x="3044705" y="118537"/>
                </a:lnTo>
                <a:lnTo>
                  <a:pt x="3035387" y="72405"/>
                </a:lnTo>
                <a:lnTo>
                  <a:pt x="3009978" y="34726"/>
                </a:lnTo>
                <a:lnTo>
                  <a:pt x="2972299" y="9318"/>
                </a:lnTo>
                <a:lnTo>
                  <a:pt x="2926167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5605" y="3167840"/>
            <a:ext cx="1149039" cy="388318"/>
          </a:xfrm>
          <a:prstGeom prst="rect">
            <a:avLst/>
          </a:prstGeom>
        </p:spPr>
        <p:txBody>
          <a:bodyPr vert="horz" wrap="square" lIns="0" tIns="2547" rIns="0" bIns="0" rtlCol="0">
            <a:spAutoFit/>
          </a:bodyPr>
          <a:lstStyle/>
          <a:p>
            <a:pPr marL="7277" marR="2911" indent="53851" defTabSz="523951">
              <a:lnSpc>
                <a:spcPct val="103499"/>
              </a:lnSpc>
              <a:spcBef>
                <a:spcPts val="20"/>
              </a:spcBef>
            </a:pP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(Forschungs-/  </a:t>
            </a: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Praxis-)</a:t>
            </a:r>
            <a:r>
              <a:rPr sz="1261" spc="-92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Projekt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5712" y="2851975"/>
            <a:ext cx="221585" cy="1377901"/>
          </a:xfrm>
          <a:custGeom>
            <a:avLst/>
            <a:gdLst/>
            <a:ahLst/>
            <a:cxnLst/>
            <a:rect l="l" t="t" r="r" b="b"/>
            <a:pathLst>
              <a:path w="386714" h="2404745">
                <a:moveTo>
                  <a:pt x="0" y="0"/>
                </a:moveTo>
                <a:lnTo>
                  <a:pt x="0" y="2404475"/>
                </a:lnTo>
                <a:lnTo>
                  <a:pt x="386504" y="2404475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37476" y="3890234"/>
            <a:ext cx="1744663" cy="679309"/>
          </a:xfrm>
          <a:custGeom>
            <a:avLst/>
            <a:gdLst/>
            <a:ahLst/>
            <a:cxnLst/>
            <a:rect l="l" t="t" r="r" b="b"/>
            <a:pathLst>
              <a:path w="3044825" h="1185545">
                <a:moveTo>
                  <a:pt x="2926167" y="0"/>
                </a:moveTo>
                <a:lnTo>
                  <a:pt x="118537" y="0"/>
                </a:lnTo>
                <a:lnTo>
                  <a:pt x="72405" y="9318"/>
                </a:lnTo>
                <a:lnTo>
                  <a:pt x="34726" y="34726"/>
                </a:lnTo>
                <a:lnTo>
                  <a:pt x="9318" y="72405"/>
                </a:lnTo>
                <a:lnTo>
                  <a:pt x="0" y="118537"/>
                </a:lnTo>
                <a:lnTo>
                  <a:pt x="0" y="1066421"/>
                </a:lnTo>
                <a:lnTo>
                  <a:pt x="9318" y="1112553"/>
                </a:lnTo>
                <a:lnTo>
                  <a:pt x="34726" y="1150233"/>
                </a:lnTo>
                <a:lnTo>
                  <a:pt x="72405" y="1175641"/>
                </a:lnTo>
                <a:lnTo>
                  <a:pt x="118537" y="1184959"/>
                </a:lnTo>
                <a:lnTo>
                  <a:pt x="2926167" y="1184959"/>
                </a:lnTo>
                <a:lnTo>
                  <a:pt x="2972299" y="1175641"/>
                </a:lnTo>
                <a:lnTo>
                  <a:pt x="3009978" y="1150233"/>
                </a:lnTo>
                <a:lnTo>
                  <a:pt x="3035387" y="1112553"/>
                </a:lnTo>
                <a:lnTo>
                  <a:pt x="3044705" y="1066421"/>
                </a:lnTo>
                <a:lnTo>
                  <a:pt x="3044705" y="118537"/>
                </a:lnTo>
                <a:lnTo>
                  <a:pt x="3035387" y="72405"/>
                </a:lnTo>
                <a:lnTo>
                  <a:pt x="3009978" y="34726"/>
                </a:lnTo>
                <a:lnTo>
                  <a:pt x="2972299" y="9318"/>
                </a:lnTo>
                <a:lnTo>
                  <a:pt x="2926167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9453" y="4112762"/>
            <a:ext cx="361303" cy="203212"/>
          </a:xfrm>
          <a:prstGeom prst="rect">
            <a:avLst/>
          </a:prstGeom>
        </p:spPr>
        <p:txBody>
          <a:bodyPr vert="horz" wrap="square" lIns="0" tIns="9096" rIns="0" bIns="0" rtlCol="0">
            <a:spAutoFit/>
          </a:bodyPr>
          <a:lstStyle/>
          <a:p>
            <a:pPr marL="7277" defTabSz="523951">
              <a:spcBef>
                <a:spcPts val="72"/>
              </a:spcBef>
            </a:pP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Fälle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15712" y="2851975"/>
            <a:ext cx="225223" cy="2196928"/>
          </a:xfrm>
          <a:custGeom>
            <a:avLst/>
            <a:gdLst/>
            <a:ahLst/>
            <a:cxnLst/>
            <a:rect l="l" t="t" r="r" b="b"/>
            <a:pathLst>
              <a:path w="393064" h="3834129">
                <a:moveTo>
                  <a:pt x="0" y="0"/>
                </a:moveTo>
                <a:lnTo>
                  <a:pt x="0" y="3834049"/>
                </a:lnTo>
                <a:lnTo>
                  <a:pt x="392682" y="383404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41076" y="4709610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2602" y="4931874"/>
            <a:ext cx="1521258" cy="203212"/>
          </a:xfrm>
          <a:prstGeom prst="rect">
            <a:avLst/>
          </a:prstGeom>
        </p:spPr>
        <p:txBody>
          <a:bodyPr vert="horz" wrap="square" lIns="0" tIns="9096" rIns="0" bIns="0" rtlCol="0">
            <a:spAutoFit/>
          </a:bodyPr>
          <a:lstStyle/>
          <a:p>
            <a:pPr marL="7277" defTabSz="523951">
              <a:spcBef>
                <a:spcPts val="72"/>
              </a:spcBef>
            </a:pP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Produktentwicklung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57198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5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85965" y="2195665"/>
            <a:ext cx="1776681" cy="573730"/>
          </a:xfrm>
          <a:prstGeom prst="rect">
            <a:avLst/>
          </a:prstGeom>
        </p:spPr>
        <p:txBody>
          <a:bodyPr vert="horz" wrap="square" lIns="0" tIns="364" rIns="0" bIns="0" rtlCol="0">
            <a:spAutoFit/>
          </a:bodyPr>
          <a:lstStyle/>
          <a:p>
            <a:pPr marL="7277" marR="2911" indent="448997" defTabSz="523951">
              <a:lnSpc>
                <a:spcPct val="102200"/>
              </a:lnSpc>
              <a:spcBef>
                <a:spcPts val="3"/>
              </a:spcBef>
            </a:pPr>
            <a:r>
              <a:rPr sz="1891" spc="-40" dirty="0">
                <a:solidFill>
                  <a:srgbClr val="FFFFFF"/>
                </a:solidFill>
                <a:latin typeface="Lucida Sans"/>
                <a:cs typeface="Lucida Sans"/>
              </a:rPr>
              <a:t>Prozess  </a:t>
            </a:r>
            <a:r>
              <a:rPr sz="1891" spc="-49" dirty="0">
                <a:solidFill>
                  <a:srgbClr val="FFFFFF"/>
                </a:solidFill>
                <a:latin typeface="Lucida Sans"/>
                <a:cs typeface="Lucida Sans"/>
              </a:rPr>
              <a:t>berücksichtigen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80401" y="2851975"/>
            <a:ext cx="227043" cy="506116"/>
          </a:xfrm>
          <a:custGeom>
            <a:avLst/>
            <a:gdLst/>
            <a:ahLst/>
            <a:cxnLst/>
            <a:rect l="l" t="t" r="r" b="b"/>
            <a:pathLst>
              <a:path w="396240" h="883285">
                <a:moveTo>
                  <a:pt x="0" y="0"/>
                </a:moveTo>
                <a:lnTo>
                  <a:pt x="0" y="883169"/>
                </a:lnTo>
                <a:lnTo>
                  <a:pt x="395928" y="88316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07207" y="3019018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5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87013" y="3241125"/>
            <a:ext cx="1385906" cy="203212"/>
          </a:xfrm>
          <a:prstGeom prst="rect">
            <a:avLst/>
          </a:prstGeom>
        </p:spPr>
        <p:txBody>
          <a:bodyPr vert="horz" wrap="square" lIns="0" tIns="9096" rIns="0" bIns="0" rtlCol="0">
            <a:spAutoFit/>
          </a:bodyPr>
          <a:lstStyle/>
          <a:p>
            <a:pPr marL="7277" defTabSz="523951">
              <a:spcBef>
                <a:spcPts val="72"/>
              </a:spcBef>
            </a:pPr>
            <a:r>
              <a:rPr sz="1261" spc="-23" dirty="0">
                <a:solidFill>
                  <a:prstClr val="black"/>
                </a:solidFill>
                <a:latin typeface="Lucida Sans"/>
                <a:cs typeface="Lucida Sans"/>
              </a:rPr>
              <a:t>Prozessdoku</a:t>
            </a:r>
            <a:r>
              <a:rPr sz="1261" spc="-83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dazu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80401" y="2851975"/>
            <a:ext cx="227043" cy="1351704"/>
          </a:xfrm>
          <a:custGeom>
            <a:avLst/>
            <a:gdLst/>
            <a:ahLst/>
            <a:cxnLst/>
            <a:rect l="l" t="t" r="r" b="b"/>
            <a:pathLst>
              <a:path w="396240" h="2359025">
                <a:moveTo>
                  <a:pt x="0" y="0"/>
                </a:moveTo>
                <a:lnTo>
                  <a:pt x="0" y="2358714"/>
                </a:lnTo>
                <a:lnTo>
                  <a:pt x="395928" y="2358714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07207" y="3864314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5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5414" y="3887997"/>
            <a:ext cx="1249826" cy="588549"/>
          </a:xfrm>
          <a:prstGeom prst="rect">
            <a:avLst/>
          </a:prstGeom>
        </p:spPr>
        <p:txBody>
          <a:bodyPr vert="horz" wrap="square" lIns="0" tIns="2911" rIns="0" bIns="0" rtlCol="0">
            <a:spAutoFit/>
          </a:bodyPr>
          <a:lstStyle/>
          <a:p>
            <a:pPr marL="7277" marR="2911" indent="-364" algn="ctr" defTabSz="523951">
              <a:lnSpc>
                <a:spcPct val="103299"/>
              </a:lnSpc>
              <a:spcBef>
                <a:spcPts val="23"/>
              </a:spcBef>
            </a:pPr>
            <a:r>
              <a:rPr sz="1261" spc="-26" dirty="0">
                <a:solidFill>
                  <a:prstClr val="black"/>
                </a:solidFill>
                <a:latin typeface="Lucida Sans"/>
                <a:cs typeface="Lucida Sans"/>
              </a:rPr>
              <a:t>Abgabe </a:t>
            </a:r>
            <a:r>
              <a:rPr sz="1261" spc="-17" dirty="0">
                <a:solidFill>
                  <a:prstClr val="black"/>
                </a:solidFill>
                <a:latin typeface="Lucida Sans"/>
                <a:cs typeface="Lucida Sans"/>
              </a:rPr>
              <a:t>im  </a:t>
            </a:r>
            <a:r>
              <a:rPr sz="1261" spc="-9" dirty="0">
                <a:solidFill>
                  <a:prstClr val="black"/>
                </a:solidFill>
                <a:latin typeface="Lucida Sans"/>
                <a:cs typeface="Lucida Sans"/>
              </a:rPr>
              <a:t>Überarbeitun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g</a:t>
            </a:r>
            <a:r>
              <a:rPr sz="1261" spc="-37" dirty="0">
                <a:solidFill>
                  <a:prstClr val="black"/>
                </a:solidFill>
                <a:latin typeface="Lucida Sans"/>
                <a:cs typeface="Lucida Sans"/>
              </a:rPr>
              <a:t>s</a:t>
            </a: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-  </a:t>
            </a:r>
            <a:r>
              <a:rPr sz="1261" spc="-11" dirty="0">
                <a:solidFill>
                  <a:prstClr val="black"/>
                </a:solidFill>
                <a:latin typeface="Lucida Sans"/>
                <a:cs typeface="Lucida Sans"/>
              </a:rPr>
              <a:t>modus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80401" y="2851975"/>
            <a:ext cx="227043" cy="2196928"/>
          </a:xfrm>
          <a:custGeom>
            <a:avLst/>
            <a:gdLst/>
            <a:ahLst/>
            <a:cxnLst/>
            <a:rect l="l" t="t" r="r" b="b"/>
            <a:pathLst>
              <a:path w="396240" h="3834129">
                <a:moveTo>
                  <a:pt x="0" y="0"/>
                </a:moveTo>
                <a:lnTo>
                  <a:pt x="0" y="3834049"/>
                </a:lnTo>
                <a:lnTo>
                  <a:pt x="395928" y="383404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07207" y="4709610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5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30213" y="4733414"/>
            <a:ext cx="1298946" cy="388318"/>
          </a:xfrm>
          <a:prstGeom prst="rect">
            <a:avLst/>
          </a:prstGeom>
        </p:spPr>
        <p:txBody>
          <a:bodyPr vert="horz" wrap="square" lIns="0" tIns="2547" rIns="0" bIns="0" rtlCol="0">
            <a:spAutoFit/>
          </a:bodyPr>
          <a:lstStyle/>
          <a:p>
            <a:pPr marL="60400" marR="2911" indent="-53487" defTabSz="523951">
              <a:lnSpc>
                <a:spcPct val="103400"/>
              </a:lnSpc>
              <a:spcBef>
                <a:spcPts val="20"/>
              </a:spcBef>
            </a:pPr>
            <a:r>
              <a:rPr sz="1261" spc="-11" dirty="0">
                <a:solidFill>
                  <a:prstClr val="black"/>
                </a:solidFill>
                <a:latin typeface="Lucida Sans"/>
                <a:cs typeface="Lucida Sans"/>
              </a:rPr>
              <a:t>Proz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e</a:t>
            </a:r>
            <a:r>
              <a:rPr sz="1261" spc="-37" dirty="0">
                <a:solidFill>
                  <a:prstClr val="black"/>
                </a:solidFill>
                <a:latin typeface="Lucida Sans"/>
                <a:cs typeface="Lucida Sans"/>
              </a:rPr>
              <a:t>s</a:t>
            </a:r>
            <a:r>
              <a:rPr sz="1261" spc="-40" dirty="0">
                <a:solidFill>
                  <a:prstClr val="black"/>
                </a:solidFill>
                <a:latin typeface="Lucida Sans"/>
                <a:cs typeface="Lucida Sans"/>
              </a:rPr>
              <a:t>s</a:t>
            </a:r>
            <a:r>
              <a:rPr sz="1261" spc="-3" dirty="0">
                <a:solidFill>
                  <a:prstClr val="black"/>
                </a:solidFill>
                <a:latin typeface="Lucida Sans"/>
                <a:cs typeface="Lucida Sans"/>
              </a:rPr>
              <a:t>-</a:t>
            </a: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Port</a:t>
            </a:r>
            <a:r>
              <a:rPr sz="1261" spc="-3" dirty="0">
                <a:solidFill>
                  <a:prstClr val="black"/>
                </a:solidFill>
                <a:latin typeface="Lucida Sans"/>
                <a:cs typeface="Lucida Sans"/>
              </a:rPr>
              <a:t>f</a:t>
            </a:r>
            <a:r>
              <a:rPr sz="1261" spc="-23" dirty="0">
                <a:solidFill>
                  <a:prstClr val="black"/>
                </a:solidFill>
                <a:latin typeface="Lucida Sans"/>
                <a:cs typeface="Lucida Sans"/>
              </a:rPr>
              <a:t>olio  </a:t>
            </a: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dazu</a:t>
            </a:r>
            <a:r>
              <a:rPr sz="1261" spc="-89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(Entwürfe,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98127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4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27052" y="2342584"/>
            <a:ext cx="1976071" cy="297958"/>
          </a:xfrm>
          <a:prstGeom prst="rect">
            <a:avLst/>
          </a:prstGeom>
        </p:spPr>
        <p:txBody>
          <a:bodyPr vert="horz" wrap="square" lIns="0" tIns="6913" rIns="0" bIns="0" rtlCol="0">
            <a:spAutoFit/>
          </a:bodyPr>
          <a:lstStyle/>
          <a:p>
            <a:pPr marL="7277" defTabSz="523951">
              <a:spcBef>
                <a:spcPts val="54"/>
              </a:spcBef>
            </a:pPr>
            <a:r>
              <a:rPr sz="1891" spc="-40" dirty="0">
                <a:solidFill>
                  <a:srgbClr val="FFFFFF"/>
                </a:solidFill>
                <a:latin typeface="Lucida Sans"/>
                <a:cs typeface="Lucida Sans"/>
              </a:rPr>
              <a:t>Prozess</a:t>
            </a:r>
            <a:r>
              <a:rPr sz="1891" spc="-138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91" spc="-40" dirty="0">
                <a:solidFill>
                  <a:srgbClr val="FFFFFF"/>
                </a:solidFill>
                <a:latin typeface="Lucida Sans"/>
                <a:cs typeface="Lucida Sans"/>
              </a:rPr>
              <a:t>begleiten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121331" y="2851975"/>
            <a:ext cx="252512" cy="506116"/>
          </a:xfrm>
          <a:custGeom>
            <a:avLst/>
            <a:gdLst/>
            <a:ahLst/>
            <a:cxnLst/>
            <a:rect l="l" t="t" r="r" b="b"/>
            <a:pathLst>
              <a:path w="440690" h="883285">
                <a:moveTo>
                  <a:pt x="0" y="0"/>
                </a:moveTo>
                <a:lnTo>
                  <a:pt x="0" y="883274"/>
                </a:lnTo>
                <a:lnTo>
                  <a:pt x="440223" y="883274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74056" y="3019018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90201" y="3141763"/>
            <a:ext cx="1512526" cy="388318"/>
          </a:xfrm>
          <a:prstGeom prst="rect">
            <a:avLst/>
          </a:prstGeom>
        </p:spPr>
        <p:txBody>
          <a:bodyPr vert="horz" wrap="square" lIns="0" tIns="2547" rIns="0" bIns="0" rtlCol="0">
            <a:spAutoFit/>
          </a:bodyPr>
          <a:lstStyle/>
          <a:p>
            <a:pPr marL="179744" marR="2911" indent="-172831" defTabSz="523951">
              <a:lnSpc>
                <a:spcPct val="103400"/>
              </a:lnSpc>
              <a:spcBef>
                <a:spcPts val="20"/>
              </a:spcBef>
            </a:pP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Im </a:t>
            </a:r>
            <a:r>
              <a:rPr sz="1261" spc="-9" dirty="0">
                <a:solidFill>
                  <a:prstClr val="black"/>
                </a:solidFill>
                <a:latin typeface="Lucida Sans"/>
                <a:cs typeface="Lucida Sans"/>
              </a:rPr>
              <a:t>Unterricht</a:t>
            </a:r>
            <a:r>
              <a:rPr sz="1261" spc="-166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3" dirty="0">
                <a:solidFill>
                  <a:prstClr val="black"/>
                </a:solidFill>
                <a:latin typeface="Lucida Sans"/>
                <a:cs typeface="Lucida Sans"/>
              </a:rPr>
              <a:t>daran  </a:t>
            </a:r>
            <a:r>
              <a:rPr sz="1261" spc="-9" dirty="0">
                <a:solidFill>
                  <a:prstClr val="black"/>
                </a:solidFill>
                <a:latin typeface="Lucida Sans"/>
                <a:cs typeface="Lucida Sans"/>
              </a:rPr>
              <a:t>arbeiten</a:t>
            </a:r>
            <a:r>
              <a:rPr sz="1261" spc="-74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17" dirty="0">
                <a:solidFill>
                  <a:prstClr val="black"/>
                </a:solidFill>
                <a:latin typeface="Lucida Sans"/>
                <a:cs typeface="Lucida Sans"/>
              </a:rPr>
              <a:t>lassen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21331" y="2851975"/>
            <a:ext cx="252512" cy="1351704"/>
          </a:xfrm>
          <a:custGeom>
            <a:avLst/>
            <a:gdLst/>
            <a:ahLst/>
            <a:cxnLst/>
            <a:rect l="l" t="t" r="r" b="b"/>
            <a:pathLst>
              <a:path w="440690" h="2359025">
                <a:moveTo>
                  <a:pt x="0" y="0"/>
                </a:moveTo>
                <a:lnTo>
                  <a:pt x="0" y="2358714"/>
                </a:lnTo>
                <a:lnTo>
                  <a:pt x="440223" y="2358714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374056" y="3864314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19841" y="3980040"/>
            <a:ext cx="1452491" cy="402168"/>
          </a:xfrm>
          <a:prstGeom prst="rect">
            <a:avLst/>
          </a:prstGeom>
        </p:spPr>
        <p:txBody>
          <a:bodyPr vert="horz" wrap="square" lIns="0" tIns="2547" rIns="0" bIns="0" rtlCol="0">
            <a:spAutoFit/>
          </a:bodyPr>
          <a:lstStyle/>
          <a:p>
            <a:pPr marL="362036" marR="2911" indent="-355122" defTabSz="523951">
              <a:lnSpc>
                <a:spcPct val="102499"/>
              </a:lnSpc>
              <a:spcBef>
                <a:spcPts val="20"/>
              </a:spcBef>
            </a:pPr>
            <a:r>
              <a:rPr sz="1318" spc="-11" dirty="0">
                <a:solidFill>
                  <a:prstClr val="black"/>
                </a:solidFill>
                <a:latin typeface="Lucida Sans"/>
                <a:cs typeface="Lucida Sans"/>
              </a:rPr>
              <a:t>Feedb</a:t>
            </a:r>
            <a:r>
              <a:rPr sz="1318" spc="-6" dirty="0">
                <a:solidFill>
                  <a:prstClr val="black"/>
                </a:solidFill>
                <a:latin typeface="Lucida Sans"/>
                <a:cs typeface="Lucida Sans"/>
              </a:rPr>
              <a:t>a</a:t>
            </a:r>
            <a:r>
              <a:rPr sz="1318" spc="-34" dirty="0">
                <a:solidFill>
                  <a:prstClr val="black"/>
                </a:solidFill>
                <a:latin typeface="Lucida Sans"/>
                <a:cs typeface="Lucida Sans"/>
              </a:rPr>
              <a:t>ckschleifen  </a:t>
            </a:r>
            <a:r>
              <a:rPr sz="1318" spc="-11" dirty="0">
                <a:solidFill>
                  <a:prstClr val="black"/>
                </a:solidFill>
                <a:latin typeface="Lucida Sans"/>
                <a:cs typeface="Lucida Sans"/>
              </a:rPr>
              <a:t>vorsehen</a:t>
            </a:r>
            <a:endParaRPr sz="131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493777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4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13386" y="2195665"/>
            <a:ext cx="1594392" cy="573730"/>
          </a:xfrm>
          <a:prstGeom prst="rect">
            <a:avLst/>
          </a:prstGeom>
        </p:spPr>
        <p:txBody>
          <a:bodyPr vert="horz" wrap="square" lIns="0" tIns="364" rIns="0" bIns="0" rtlCol="0">
            <a:spAutoFit/>
          </a:bodyPr>
          <a:lstStyle/>
          <a:p>
            <a:pPr marL="32383" marR="2911" indent="-25470" defTabSz="523951">
              <a:lnSpc>
                <a:spcPct val="102200"/>
              </a:lnSpc>
              <a:spcBef>
                <a:spcPts val="3"/>
              </a:spcBef>
            </a:pPr>
            <a:r>
              <a:rPr sz="1891" spc="-34" dirty="0">
                <a:solidFill>
                  <a:srgbClr val="FFFFFF"/>
                </a:solidFill>
                <a:latin typeface="Lucida Sans"/>
                <a:cs typeface="Lucida Sans"/>
              </a:rPr>
              <a:t>Metakognitive  </a:t>
            </a:r>
            <a:r>
              <a:rPr sz="1891" spc="-52" dirty="0">
                <a:solidFill>
                  <a:srgbClr val="FFFFFF"/>
                </a:solidFill>
                <a:latin typeface="Lucida Sans"/>
                <a:cs typeface="Lucida Sans"/>
              </a:rPr>
              <a:t>Aufgabe</a:t>
            </a:r>
            <a:r>
              <a:rPr sz="1891" spc="-1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91" spc="-60" dirty="0">
                <a:solidFill>
                  <a:srgbClr val="FFFFFF"/>
                </a:solidFill>
                <a:latin typeface="Lucida Sans"/>
                <a:cs typeface="Lucida Sans"/>
              </a:rPr>
              <a:t>dazu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16981" y="2851974"/>
            <a:ext cx="223404" cy="482466"/>
          </a:xfrm>
          <a:custGeom>
            <a:avLst/>
            <a:gdLst/>
            <a:ahLst/>
            <a:cxnLst/>
            <a:rect l="l" t="t" r="r" b="b"/>
            <a:pathLst>
              <a:path w="389890" h="842010">
                <a:moveTo>
                  <a:pt x="0" y="0"/>
                </a:moveTo>
                <a:lnTo>
                  <a:pt x="0" y="841911"/>
                </a:lnTo>
                <a:lnTo>
                  <a:pt x="389646" y="841911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940186" y="2995257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716981" y="2851975"/>
            <a:ext cx="228134" cy="1351704"/>
          </a:xfrm>
          <a:custGeom>
            <a:avLst/>
            <a:gdLst/>
            <a:ahLst/>
            <a:cxnLst/>
            <a:rect l="l" t="t" r="r" b="b"/>
            <a:pathLst>
              <a:path w="398144" h="2359025">
                <a:moveTo>
                  <a:pt x="0" y="0"/>
                </a:moveTo>
                <a:lnTo>
                  <a:pt x="0" y="2358609"/>
                </a:lnTo>
                <a:lnTo>
                  <a:pt x="397709" y="235860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944506" y="3864314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4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716981" y="2851975"/>
            <a:ext cx="223404" cy="2196928"/>
          </a:xfrm>
          <a:custGeom>
            <a:avLst/>
            <a:gdLst/>
            <a:ahLst/>
            <a:cxnLst/>
            <a:rect l="l" t="t" r="r" b="b"/>
            <a:pathLst>
              <a:path w="389890" h="3834129">
                <a:moveTo>
                  <a:pt x="0" y="0"/>
                </a:moveTo>
                <a:lnTo>
                  <a:pt x="0" y="3834049"/>
                </a:lnTo>
                <a:lnTo>
                  <a:pt x="389646" y="383404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940186" y="4709610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010026" y="3213334"/>
            <a:ext cx="1605672" cy="1953310"/>
          </a:xfrm>
          <a:prstGeom prst="rect">
            <a:avLst/>
          </a:prstGeom>
        </p:spPr>
        <p:txBody>
          <a:bodyPr vert="horz" wrap="square" lIns="0" tIns="13099" rIns="0" bIns="0" rtlCol="0">
            <a:spAutoFit/>
          </a:bodyPr>
          <a:lstStyle/>
          <a:p>
            <a:pPr algn="ctr" defTabSz="523951">
              <a:spcBef>
                <a:spcPts val="103"/>
              </a:spcBef>
            </a:pPr>
            <a:r>
              <a:rPr sz="1261" spc="-29" dirty="0">
                <a:solidFill>
                  <a:prstClr val="black"/>
                </a:solidFill>
                <a:latin typeface="Lucida Sans"/>
                <a:cs typeface="Lucida Sans"/>
              </a:rPr>
              <a:t>mdl. </a:t>
            </a:r>
            <a:r>
              <a:rPr sz="1261" spc="-9" dirty="0">
                <a:solidFill>
                  <a:prstClr val="black"/>
                </a:solidFill>
                <a:latin typeface="Lucida Sans"/>
                <a:cs typeface="Lucida Sans"/>
              </a:rPr>
              <a:t>Prüfung </a:t>
            </a:r>
            <a:r>
              <a:rPr sz="1261" spc="-63" dirty="0">
                <a:solidFill>
                  <a:prstClr val="black"/>
                </a:solidFill>
                <a:latin typeface="Lucida Sans"/>
                <a:cs typeface="Lucida Sans"/>
              </a:rPr>
              <a:t>zu</a:t>
            </a:r>
            <a:r>
              <a:rPr sz="1261" spc="-203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34" dirty="0">
                <a:solidFill>
                  <a:prstClr val="black"/>
                </a:solidFill>
                <a:latin typeface="Lucida Sans"/>
                <a:cs typeface="Lucida Sans"/>
              </a:rPr>
              <a:t>dazu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  <a:p>
            <a:pPr defTabSz="523951"/>
            <a:endParaRPr sz="1719">
              <a:solidFill>
                <a:prstClr val="black"/>
              </a:solidFill>
              <a:latin typeface="Lucida Sans"/>
              <a:cs typeface="Lucida Sans"/>
            </a:endParaRPr>
          </a:p>
          <a:p>
            <a:pPr defTabSz="523951">
              <a:spcBef>
                <a:spcPts val="6"/>
              </a:spcBef>
            </a:pPr>
            <a:endParaRPr sz="1433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178653" marR="165190" algn="ctr" defTabSz="523951">
              <a:lnSpc>
                <a:spcPct val="103299"/>
              </a:lnSpc>
            </a:pPr>
            <a:r>
              <a:rPr sz="1261" spc="-52" dirty="0">
                <a:solidFill>
                  <a:prstClr val="black"/>
                </a:solidFill>
                <a:latin typeface="Lucida Sans"/>
                <a:cs typeface="Lucida Sans"/>
              </a:rPr>
              <a:t>Video/Text </a:t>
            </a: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dazu  </a:t>
            </a:r>
            <a:r>
              <a:rPr sz="1261" spc="-17" dirty="0">
                <a:solidFill>
                  <a:prstClr val="black"/>
                </a:solidFill>
                <a:latin typeface="Lucida Sans"/>
                <a:cs typeface="Lucida Sans"/>
              </a:rPr>
              <a:t>(Ents</a:t>
            </a:r>
            <a:r>
              <a:rPr sz="1261" spc="-26" dirty="0">
                <a:solidFill>
                  <a:prstClr val="black"/>
                </a:solidFill>
                <a:latin typeface="Lucida Sans"/>
                <a:cs typeface="Lucida Sans"/>
              </a:rPr>
              <a:t>c</a:t>
            </a: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heidun</a:t>
            </a:r>
            <a:r>
              <a:rPr sz="1261" spc="-26" dirty="0">
                <a:solidFill>
                  <a:prstClr val="black"/>
                </a:solidFill>
                <a:latin typeface="Lucida Sans"/>
                <a:cs typeface="Lucida Sans"/>
              </a:rPr>
              <a:t>g</a:t>
            </a: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en  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begründen)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  <a:p>
            <a:pPr defTabSz="523951"/>
            <a:endParaRPr sz="1719">
              <a:solidFill>
                <a:prstClr val="black"/>
              </a:solidFill>
              <a:latin typeface="Lucida Sans"/>
              <a:cs typeface="Lucida Sans"/>
            </a:endParaRPr>
          </a:p>
          <a:p>
            <a:pPr defTabSz="523951">
              <a:spcBef>
                <a:spcPts val="9"/>
              </a:spcBef>
            </a:pPr>
            <a:endParaRPr sz="1318">
              <a:solidFill>
                <a:prstClr val="black"/>
              </a:solidFill>
              <a:latin typeface="Lucida Sans"/>
              <a:cs typeface="Lucida Sans"/>
            </a:endParaRPr>
          </a:p>
          <a:p>
            <a:pPr marL="1092" algn="ctr" defTabSz="523951"/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Mindmap</a:t>
            </a:r>
            <a:r>
              <a:rPr sz="1261" spc="-74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dazu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459936" y="2973656"/>
            <a:ext cx="2612446" cy="2862775"/>
          </a:xfrm>
          <a:custGeom>
            <a:avLst/>
            <a:gdLst/>
            <a:ahLst/>
            <a:cxnLst/>
            <a:rect l="l" t="t" r="r" b="b"/>
            <a:pathLst>
              <a:path w="4559300" h="4996180">
                <a:moveTo>
                  <a:pt x="0" y="4996181"/>
                </a:moveTo>
                <a:lnTo>
                  <a:pt x="4558889" y="4996181"/>
                </a:lnTo>
                <a:lnTo>
                  <a:pt x="4558889" y="0"/>
                </a:lnTo>
                <a:lnTo>
                  <a:pt x="0" y="0"/>
                </a:lnTo>
                <a:lnTo>
                  <a:pt x="0" y="4996181"/>
                </a:lnTo>
                <a:close/>
              </a:path>
            </a:pathLst>
          </a:custGeom>
          <a:solidFill>
            <a:srgbClr val="0F2D40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83658" y="5119168"/>
            <a:ext cx="792466" cy="214602"/>
          </a:xfrm>
          <a:prstGeom prst="rect">
            <a:avLst/>
          </a:prstGeom>
        </p:spPr>
        <p:txBody>
          <a:bodyPr vert="horz" wrap="square" lIns="0" tIns="20376" rIns="0" bIns="0" rtlCol="0">
            <a:spAutoFit/>
          </a:bodyPr>
          <a:lstStyle/>
          <a:p>
            <a:pPr marL="7277" defTabSz="523951">
              <a:spcBef>
                <a:spcPts val="160"/>
              </a:spcBef>
            </a:pP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Variante</a:t>
            </a:r>
            <a:r>
              <a:rPr sz="1261" spc="-17" dirty="0">
                <a:solidFill>
                  <a:prstClr val="black"/>
                </a:solidFill>
                <a:latin typeface="Lucida Sans"/>
                <a:cs typeface="Lucida Sans"/>
              </a:rPr>
              <a:t>n</a:t>
            </a:r>
            <a:r>
              <a:rPr sz="1261" spc="-34" dirty="0">
                <a:solidFill>
                  <a:prstClr val="black"/>
                </a:solidFill>
                <a:latin typeface="Lucida Sans"/>
                <a:cs typeface="Lucida Sans"/>
              </a:rPr>
              <a:t>)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5" name="Titel 44">
            <a:extLst>
              <a:ext uri="{FF2B5EF4-FFF2-40B4-BE49-F238E27FC236}">
                <a16:creationId xmlns:a16="http://schemas.microsoft.com/office/drawing/2014/main" id="{F75B6241-8486-4B0F-A9BD-D1BDA95F1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968498" cy="1278555"/>
          </a:xfrm>
        </p:spPr>
        <p:txBody>
          <a:bodyPr/>
          <a:lstStyle/>
          <a:p>
            <a:r>
              <a:rPr lang="de-DE" spc="-77" dirty="0"/>
              <a:t>Prüfungsaufgaben, </a:t>
            </a:r>
            <a:r>
              <a:rPr lang="de-DE" spc="-69" dirty="0"/>
              <a:t>die</a:t>
            </a:r>
            <a:r>
              <a:rPr lang="de-DE" spc="-372" dirty="0"/>
              <a:t> </a:t>
            </a:r>
            <a:r>
              <a:rPr lang="de-DE" spc="-109" dirty="0"/>
              <a:t>KI-Nutzung </a:t>
            </a:r>
            <a:r>
              <a:rPr lang="de-DE" spc="-60" dirty="0"/>
              <a:t>erlauben/erwünschen</a:t>
            </a:r>
            <a:endParaRPr lang="de-D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431" y="566429"/>
            <a:ext cx="5839071" cy="646993"/>
          </a:xfrm>
          <a:prstGeom prst="rect">
            <a:avLst/>
          </a:prstGeom>
        </p:spPr>
        <p:txBody>
          <a:bodyPr vert="horz" wrap="square" lIns="0" tIns="7641" rIns="0" bIns="0" rtlCol="0">
            <a:spAutoFit/>
          </a:bodyPr>
          <a:lstStyle/>
          <a:p>
            <a:pPr marL="7277">
              <a:spcBef>
                <a:spcPts val="60"/>
              </a:spcBef>
            </a:pPr>
            <a:r>
              <a:rPr spc="-40" dirty="0"/>
              <a:t>Beispiel</a:t>
            </a:r>
            <a:r>
              <a:rPr spc="-266" dirty="0"/>
              <a:t> </a:t>
            </a:r>
            <a:r>
              <a:rPr spc="-103" dirty="0"/>
              <a:t>Reflexionsdoku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/>
          </p:nvPr>
        </p:nvGraphicFramePr>
        <p:xfrm>
          <a:off x="665825" y="1323487"/>
          <a:ext cx="10520039" cy="4245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8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1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051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900" spc="0" baseline="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Von Dozent:in und/oder</a:t>
                      </a:r>
                      <a:endParaRPr sz="1900" spc="0" baseline="0" dirty="0">
                        <a:latin typeface="Lucida Sans"/>
                        <a:cs typeface="Lucida Sans"/>
                      </a:endParaRPr>
                    </a:p>
                    <a:p>
                      <a:pPr marL="56515" marR="1581150">
                        <a:lnSpc>
                          <a:spcPct val="100000"/>
                        </a:lnSpc>
                      </a:pPr>
                      <a:r>
                        <a:rPr sz="1900" spc="0" baseline="0" dirty="0" err="1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Kommiliton:innen</a:t>
                      </a:r>
                      <a:r>
                        <a:rPr sz="1900" spc="0" baseline="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sz="1900" spc="0" baseline="0" dirty="0" err="1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erhaltenes</a:t>
                      </a:r>
                      <a:r>
                        <a:rPr sz="1900" spc="0" baseline="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 Feedback</a:t>
                      </a:r>
                      <a:endParaRPr sz="1900" spc="0" baseline="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2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003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900" spc="0" baseline="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Welche Konsequenzen habe ich</a:t>
                      </a:r>
                      <a:endParaRPr sz="1900" spc="0" baseline="0" dirty="0">
                        <a:latin typeface="Lucida Sans"/>
                        <a:cs typeface="Lucida Sans"/>
                      </a:endParaRPr>
                    </a:p>
                    <a:p>
                      <a:pPr marL="56515" marR="3810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900" spc="0" baseline="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daraus für meine Arbeit gezogen?  (Konkrete Massnahmen benennen)</a:t>
                      </a:r>
                      <a:endParaRPr sz="1900" spc="0" baseline="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2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978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900" spc="0" baseline="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Erkenntnisse aus meiner Sichtung</a:t>
                      </a:r>
                      <a:endParaRPr sz="1900" spc="0" baseline="0" dirty="0">
                        <a:latin typeface="Lucida Sans"/>
                        <a:cs typeface="Lucida Sans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900" spc="0" baseline="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der Arbeit meiner Kommiliton:innen</a:t>
                      </a:r>
                      <a:endParaRPr sz="1900" spc="0" baseline="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2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003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900" spc="0" baseline="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Welche Konsequenzen habe ich</a:t>
                      </a:r>
                      <a:endParaRPr sz="1900" spc="0" baseline="0" dirty="0">
                        <a:latin typeface="Lucida Sans"/>
                        <a:cs typeface="Lucida Sans"/>
                      </a:endParaRPr>
                    </a:p>
                    <a:p>
                      <a:pPr marL="56515" marR="381000">
                        <a:lnSpc>
                          <a:spcPct val="100000"/>
                        </a:lnSpc>
                      </a:pPr>
                      <a:r>
                        <a:rPr sz="1900" spc="0" baseline="0" dirty="0">
                          <a:solidFill>
                            <a:srgbClr val="FFFFFF"/>
                          </a:solidFill>
                          <a:latin typeface="Lucida Sans"/>
                          <a:cs typeface="Lucida Sans"/>
                        </a:rPr>
                        <a:t>daraus für meine Arbeit gezogen?  (Konkrete Massnahmen benennen)</a:t>
                      </a:r>
                      <a:endParaRPr sz="1900" spc="0" baseline="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92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D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0F40799-9468-4B14-B5FA-4BC2F84CFD7C}"/>
              </a:ext>
            </a:extLst>
          </p:cNvPr>
          <p:cNvSpPr txBox="1"/>
          <p:nvPr/>
        </p:nvSpPr>
        <p:spPr>
          <a:xfrm>
            <a:off x="443883" y="994300"/>
            <a:ext cx="760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Prüfungen in Zeiten von KI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687394-FB4E-4B0F-955A-09F848485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655" y="-114956"/>
            <a:ext cx="11928035" cy="67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7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16">
            <a:extLst>
              <a:ext uri="{FF2B5EF4-FFF2-40B4-BE49-F238E27FC236}">
                <a16:creationId xmlns:a16="http://schemas.microsoft.com/office/drawing/2014/main" id="{0C972355-83DE-4C06-B8F1-16207D890869}"/>
              </a:ext>
            </a:extLst>
          </p:cNvPr>
          <p:cNvSpPr/>
          <p:nvPr/>
        </p:nvSpPr>
        <p:spPr>
          <a:xfrm>
            <a:off x="6385687" y="3873107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5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F39237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4D34FAB6-0413-4586-924F-CFE182613708}"/>
              </a:ext>
            </a:extLst>
          </p:cNvPr>
          <p:cNvSpPr/>
          <p:nvPr/>
        </p:nvSpPr>
        <p:spPr>
          <a:xfrm>
            <a:off x="6373391" y="3002148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5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F39237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2508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5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7438" y="2195665"/>
            <a:ext cx="1483782" cy="573730"/>
          </a:xfrm>
          <a:prstGeom prst="rect">
            <a:avLst/>
          </a:prstGeom>
        </p:spPr>
        <p:txBody>
          <a:bodyPr vert="horz" wrap="square" lIns="0" tIns="364" rIns="0" bIns="0" rtlCol="0">
            <a:spAutoFit/>
          </a:bodyPr>
          <a:lstStyle/>
          <a:p>
            <a:pPr marL="205214" marR="2911" indent="-198301" defTabSz="523951">
              <a:lnSpc>
                <a:spcPct val="102200"/>
              </a:lnSpc>
              <a:spcBef>
                <a:spcPts val="3"/>
              </a:spcBef>
            </a:pPr>
            <a:r>
              <a:rPr sz="1891" spc="-37" dirty="0">
                <a:solidFill>
                  <a:srgbClr val="FFFFFF"/>
                </a:solidFill>
                <a:latin typeface="Lucida Sans"/>
                <a:cs typeface="Lucida Sans"/>
              </a:rPr>
              <a:t>Authentische  </a:t>
            </a:r>
            <a:r>
              <a:rPr sz="1891" spc="-46" dirty="0">
                <a:solidFill>
                  <a:srgbClr val="FFFFFF"/>
                </a:solidFill>
                <a:latin typeface="Lucida Sans"/>
                <a:cs typeface="Lucida Sans"/>
              </a:rPr>
              <a:t>Aufgaben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5712" y="2851974"/>
            <a:ext cx="221585" cy="532677"/>
          </a:xfrm>
          <a:custGeom>
            <a:avLst/>
            <a:gdLst/>
            <a:ahLst/>
            <a:cxnLst/>
            <a:rect l="l" t="t" r="r" b="b"/>
            <a:pathLst>
              <a:path w="386714" h="929639">
                <a:moveTo>
                  <a:pt x="0" y="0"/>
                </a:moveTo>
                <a:lnTo>
                  <a:pt x="0" y="929035"/>
                </a:lnTo>
                <a:lnTo>
                  <a:pt x="386504" y="929035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7476" y="3044938"/>
            <a:ext cx="1744663" cy="679309"/>
          </a:xfrm>
          <a:custGeom>
            <a:avLst/>
            <a:gdLst/>
            <a:ahLst/>
            <a:cxnLst/>
            <a:rect l="l" t="t" r="r" b="b"/>
            <a:pathLst>
              <a:path w="3044825" h="1185545">
                <a:moveTo>
                  <a:pt x="2926167" y="0"/>
                </a:moveTo>
                <a:lnTo>
                  <a:pt x="118537" y="0"/>
                </a:lnTo>
                <a:lnTo>
                  <a:pt x="72405" y="9318"/>
                </a:lnTo>
                <a:lnTo>
                  <a:pt x="34726" y="34726"/>
                </a:lnTo>
                <a:lnTo>
                  <a:pt x="9318" y="72405"/>
                </a:lnTo>
                <a:lnTo>
                  <a:pt x="0" y="118537"/>
                </a:lnTo>
                <a:lnTo>
                  <a:pt x="0" y="1066421"/>
                </a:lnTo>
                <a:lnTo>
                  <a:pt x="9318" y="1112553"/>
                </a:lnTo>
                <a:lnTo>
                  <a:pt x="34726" y="1150233"/>
                </a:lnTo>
                <a:lnTo>
                  <a:pt x="72405" y="1175641"/>
                </a:lnTo>
                <a:lnTo>
                  <a:pt x="118537" y="1184959"/>
                </a:lnTo>
                <a:lnTo>
                  <a:pt x="2926167" y="1184959"/>
                </a:lnTo>
                <a:lnTo>
                  <a:pt x="2972299" y="1175641"/>
                </a:lnTo>
                <a:lnTo>
                  <a:pt x="3009978" y="1150233"/>
                </a:lnTo>
                <a:lnTo>
                  <a:pt x="3035387" y="1112553"/>
                </a:lnTo>
                <a:lnTo>
                  <a:pt x="3044705" y="1066421"/>
                </a:lnTo>
                <a:lnTo>
                  <a:pt x="3044705" y="118537"/>
                </a:lnTo>
                <a:lnTo>
                  <a:pt x="3035387" y="72405"/>
                </a:lnTo>
                <a:lnTo>
                  <a:pt x="3009978" y="34726"/>
                </a:lnTo>
                <a:lnTo>
                  <a:pt x="2972299" y="9318"/>
                </a:lnTo>
                <a:lnTo>
                  <a:pt x="2926167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5605" y="3167840"/>
            <a:ext cx="1149039" cy="388318"/>
          </a:xfrm>
          <a:prstGeom prst="rect">
            <a:avLst/>
          </a:prstGeom>
        </p:spPr>
        <p:txBody>
          <a:bodyPr vert="horz" wrap="square" lIns="0" tIns="2547" rIns="0" bIns="0" rtlCol="0">
            <a:spAutoFit/>
          </a:bodyPr>
          <a:lstStyle/>
          <a:p>
            <a:pPr marL="7277" marR="2911" indent="53851" defTabSz="523951">
              <a:lnSpc>
                <a:spcPct val="103499"/>
              </a:lnSpc>
              <a:spcBef>
                <a:spcPts val="20"/>
              </a:spcBef>
            </a:pP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(Forschungs-/  </a:t>
            </a: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Praxis-)</a:t>
            </a:r>
            <a:r>
              <a:rPr sz="1261" spc="-92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Projekt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5712" y="2851975"/>
            <a:ext cx="221585" cy="1377901"/>
          </a:xfrm>
          <a:custGeom>
            <a:avLst/>
            <a:gdLst/>
            <a:ahLst/>
            <a:cxnLst/>
            <a:rect l="l" t="t" r="r" b="b"/>
            <a:pathLst>
              <a:path w="386714" h="2404745">
                <a:moveTo>
                  <a:pt x="0" y="0"/>
                </a:moveTo>
                <a:lnTo>
                  <a:pt x="0" y="2404475"/>
                </a:lnTo>
                <a:lnTo>
                  <a:pt x="386504" y="2404475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37476" y="3890234"/>
            <a:ext cx="1744663" cy="679309"/>
          </a:xfrm>
          <a:custGeom>
            <a:avLst/>
            <a:gdLst/>
            <a:ahLst/>
            <a:cxnLst/>
            <a:rect l="l" t="t" r="r" b="b"/>
            <a:pathLst>
              <a:path w="3044825" h="1185545">
                <a:moveTo>
                  <a:pt x="2926167" y="0"/>
                </a:moveTo>
                <a:lnTo>
                  <a:pt x="118537" y="0"/>
                </a:lnTo>
                <a:lnTo>
                  <a:pt x="72405" y="9318"/>
                </a:lnTo>
                <a:lnTo>
                  <a:pt x="34726" y="34726"/>
                </a:lnTo>
                <a:lnTo>
                  <a:pt x="9318" y="72405"/>
                </a:lnTo>
                <a:lnTo>
                  <a:pt x="0" y="118537"/>
                </a:lnTo>
                <a:lnTo>
                  <a:pt x="0" y="1066421"/>
                </a:lnTo>
                <a:lnTo>
                  <a:pt x="9318" y="1112553"/>
                </a:lnTo>
                <a:lnTo>
                  <a:pt x="34726" y="1150233"/>
                </a:lnTo>
                <a:lnTo>
                  <a:pt x="72405" y="1175641"/>
                </a:lnTo>
                <a:lnTo>
                  <a:pt x="118537" y="1184959"/>
                </a:lnTo>
                <a:lnTo>
                  <a:pt x="2926167" y="1184959"/>
                </a:lnTo>
                <a:lnTo>
                  <a:pt x="2972299" y="1175641"/>
                </a:lnTo>
                <a:lnTo>
                  <a:pt x="3009978" y="1150233"/>
                </a:lnTo>
                <a:lnTo>
                  <a:pt x="3035387" y="1112553"/>
                </a:lnTo>
                <a:lnTo>
                  <a:pt x="3044705" y="1066421"/>
                </a:lnTo>
                <a:lnTo>
                  <a:pt x="3044705" y="118537"/>
                </a:lnTo>
                <a:lnTo>
                  <a:pt x="3035387" y="72405"/>
                </a:lnTo>
                <a:lnTo>
                  <a:pt x="3009978" y="34726"/>
                </a:lnTo>
                <a:lnTo>
                  <a:pt x="2972299" y="9318"/>
                </a:lnTo>
                <a:lnTo>
                  <a:pt x="2926167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9453" y="4112762"/>
            <a:ext cx="361303" cy="203212"/>
          </a:xfrm>
          <a:prstGeom prst="rect">
            <a:avLst/>
          </a:prstGeom>
        </p:spPr>
        <p:txBody>
          <a:bodyPr vert="horz" wrap="square" lIns="0" tIns="9096" rIns="0" bIns="0" rtlCol="0">
            <a:spAutoFit/>
          </a:bodyPr>
          <a:lstStyle/>
          <a:p>
            <a:pPr marL="7277" defTabSz="523951">
              <a:spcBef>
                <a:spcPts val="72"/>
              </a:spcBef>
            </a:pP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Fälle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15712" y="2851975"/>
            <a:ext cx="225223" cy="2196928"/>
          </a:xfrm>
          <a:custGeom>
            <a:avLst/>
            <a:gdLst/>
            <a:ahLst/>
            <a:cxnLst/>
            <a:rect l="l" t="t" r="r" b="b"/>
            <a:pathLst>
              <a:path w="393064" h="3834129">
                <a:moveTo>
                  <a:pt x="0" y="0"/>
                </a:moveTo>
                <a:lnTo>
                  <a:pt x="0" y="3834049"/>
                </a:lnTo>
                <a:lnTo>
                  <a:pt x="392682" y="383404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41076" y="4709610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2602" y="4931874"/>
            <a:ext cx="1521258" cy="203212"/>
          </a:xfrm>
          <a:prstGeom prst="rect">
            <a:avLst/>
          </a:prstGeom>
        </p:spPr>
        <p:txBody>
          <a:bodyPr vert="horz" wrap="square" lIns="0" tIns="9096" rIns="0" bIns="0" rtlCol="0">
            <a:spAutoFit/>
          </a:bodyPr>
          <a:lstStyle/>
          <a:p>
            <a:pPr marL="7277" defTabSz="523951">
              <a:spcBef>
                <a:spcPts val="72"/>
              </a:spcBef>
            </a:pP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Produktentwicklung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57198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5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85965" y="2195665"/>
            <a:ext cx="1776681" cy="573730"/>
          </a:xfrm>
          <a:prstGeom prst="rect">
            <a:avLst/>
          </a:prstGeom>
        </p:spPr>
        <p:txBody>
          <a:bodyPr vert="horz" wrap="square" lIns="0" tIns="364" rIns="0" bIns="0" rtlCol="0">
            <a:spAutoFit/>
          </a:bodyPr>
          <a:lstStyle/>
          <a:p>
            <a:pPr marL="7277" marR="2911" indent="448997" defTabSz="523951">
              <a:lnSpc>
                <a:spcPct val="102200"/>
              </a:lnSpc>
              <a:spcBef>
                <a:spcPts val="3"/>
              </a:spcBef>
            </a:pPr>
            <a:r>
              <a:rPr sz="1891" spc="-40" dirty="0">
                <a:solidFill>
                  <a:srgbClr val="FFFFFF"/>
                </a:solidFill>
                <a:latin typeface="Lucida Sans"/>
                <a:cs typeface="Lucida Sans"/>
              </a:rPr>
              <a:t>Prozess  </a:t>
            </a:r>
            <a:r>
              <a:rPr sz="1891" spc="-49" dirty="0">
                <a:solidFill>
                  <a:srgbClr val="FFFFFF"/>
                </a:solidFill>
                <a:latin typeface="Lucida Sans"/>
                <a:cs typeface="Lucida Sans"/>
              </a:rPr>
              <a:t>berücksichtigen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80401" y="2851975"/>
            <a:ext cx="227043" cy="506116"/>
          </a:xfrm>
          <a:custGeom>
            <a:avLst/>
            <a:gdLst/>
            <a:ahLst/>
            <a:cxnLst/>
            <a:rect l="l" t="t" r="r" b="b"/>
            <a:pathLst>
              <a:path w="396240" h="883285">
                <a:moveTo>
                  <a:pt x="0" y="0"/>
                </a:moveTo>
                <a:lnTo>
                  <a:pt x="0" y="883169"/>
                </a:lnTo>
                <a:lnTo>
                  <a:pt x="395928" y="88316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07207" y="3019018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5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87013" y="3241125"/>
            <a:ext cx="1385906" cy="203212"/>
          </a:xfrm>
          <a:prstGeom prst="rect">
            <a:avLst/>
          </a:prstGeom>
        </p:spPr>
        <p:txBody>
          <a:bodyPr vert="horz" wrap="square" lIns="0" tIns="9096" rIns="0" bIns="0" rtlCol="0">
            <a:spAutoFit/>
          </a:bodyPr>
          <a:lstStyle/>
          <a:p>
            <a:pPr marL="7277" defTabSz="523951">
              <a:spcBef>
                <a:spcPts val="72"/>
              </a:spcBef>
            </a:pPr>
            <a:r>
              <a:rPr sz="1261" spc="-23" dirty="0">
                <a:solidFill>
                  <a:prstClr val="black"/>
                </a:solidFill>
                <a:latin typeface="Lucida Sans"/>
                <a:cs typeface="Lucida Sans"/>
              </a:rPr>
              <a:t>Prozessdoku</a:t>
            </a:r>
            <a:r>
              <a:rPr sz="1261" spc="-83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dazu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80401" y="2851975"/>
            <a:ext cx="227043" cy="1351704"/>
          </a:xfrm>
          <a:custGeom>
            <a:avLst/>
            <a:gdLst/>
            <a:ahLst/>
            <a:cxnLst/>
            <a:rect l="l" t="t" r="r" b="b"/>
            <a:pathLst>
              <a:path w="396240" h="2359025">
                <a:moveTo>
                  <a:pt x="0" y="0"/>
                </a:moveTo>
                <a:lnTo>
                  <a:pt x="0" y="2358714"/>
                </a:lnTo>
                <a:lnTo>
                  <a:pt x="395928" y="2358714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07207" y="3864314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5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5414" y="3887997"/>
            <a:ext cx="1249826" cy="588549"/>
          </a:xfrm>
          <a:prstGeom prst="rect">
            <a:avLst/>
          </a:prstGeom>
        </p:spPr>
        <p:txBody>
          <a:bodyPr vert="horz" wrap="square" lIns="0" tIns="2911" rIns="0" bIns="0" rtlCol="0">
            <a:spAutoFit/>
          </a:bodyPr>
          <a:lstStyle/>
          <a:p>
            <a:pPr marL="7277" marR="2911" indent="-364" algn="ctr" defTabSz="523951">
              <a:lnSpc>
                <a:spcPct val="103299"/>
              </a:lnSpc>
              <a:spcBef>
                <a:spcPts val="23"/>
              </a:spcBef>
            </a:pPr>
            <a:r>
              <a:rPr sz="1261" spc="-26" dirty="0">
                <a:solidFill>
                  <a:prstClr val="black"/>
                </a:solidFill>
                <a:latin typeface="Lucida Sans"/>
                <a:cs typeface="Lucida Sans"/>
              </a:rPr>
              <a:t>Abgabe </a:t>
            </a:r>
            <a:r>
              <a:rPr sz="1261" spc="-17" dirty="0">
                <a:solidFill>
                  <a:prstClr val="black"/>
                </a:solidFill>
                <a:latin typeface="Lucida Sans"/>
                <a:cs typeface="Lucida Sans"/>
              </a:rPr>
              <a:t>im  </a:t>
            </a:r>
            <a:r>
              <a:rPr sz="1261" spc="-9" dirty="0">
                <a:solidFill>
                  <a:prstClr val="black"/>
                </a:solidFill>
                <a:latin typeface="Lucida Sans"/>
                <a:cs typeface="Lucida Sans"/>
              </a:rPr>
              <a:t>Überarbeitun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g</a:t>
            </a:r>
            <a:r>
              <a:rPr sz="1261" spc="-37" dirty="0">
                <a:solidFill>
                  <a:prstClr val="black"/>
                </a:solidFill>
                <a:latin typeface="Lucida Sans"/>
                <a:cs typeface="Lucida Sans"/>
              </a:rPr>
              <a:t>s</a:t>
            </a: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-  </a:t>
            </a:r>
            <a:r>
              <a:rPr sz="1261" spc="-11" dirty="0">
                <a:solidFill>
                  <a:prstClr val="black"/>
                </a:solidFill>
                <a:latin typeface="Lucida Sans"/>
                <a:cs typeface="Lucida Sans"/>
              </a:rPr>
              <a:t>modus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80401" y="2851975"/>
            <a:ext cx="227043" cy="2196928"/>
          </a:xfrm>
          <a:custGeom>
            <a:avLst/>
            <a:gdLst/>
            <a:ahLst/>
            <a:cxnLst/>
            <a:rect l="l" t="t" r="r" b="b"/>
            <a:pathLst>
              <a:path w="396240" h="3834129">
                <a:moveTo>
                  <a:pt x="0" y="0"/>
                </a:moveTo>
                <a:lnTo>
                  <a:pt x="0" y="3834049"/>
                </a:lnTo>
                <a:lnTo>
                  <a:pt x="395928" y="383404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07207" y="4709610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5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BED1EC">
              <a:alpha val="90194"/>
            </a:srgbClr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30213" y="4733414"/>
            <a:ext cx="1298946" cy="588549"/>
          </a:xfrm>
          <a:prstGeom prst="rect">
            <a:avLst/>
          </a:prstGeom>
        </p:spPr>
        <p:txBody>
          <a:bodyPr vert="horz" wrap="square" lIns="0" tIns="2911" rIns="0" bIns="0" rtlCol="0">
            <a:spAutoFit/>
          </a:bodyPr>
          <a:lstStyle/>
          <a:p>
            <a:pPr marL="6913" marR="2911" algn="ctr" defTabSz="523951">
              <a:lnSpc>
                <a:spcPct val="103299"/>
              </a:lnSpc>
              <a:spcBef>
                <a:spcPts val="23"/>
              </a:spcBef>
            </a:pPr>
            <a:r>
              <a:rPr sz="1261" spc="-11" dirty="0">
                <a:solidFill>
                  <a:prstClr val="black"/>
                </a:solidFill>
                <a:latin typeface="Lucida Sans"/>
                <a:cs typeface="Lucida Sans"/>
              </a:rPr>
              <a:t>Proz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e</a:t>
            </a:r>
            <a:r>
              <a:rPr sz="1261" spc="-37" dirty="0">
                <a:solidFill>
                  <a:prstClr val="black"/>
                </a:solidFill>
                <a:latin typeface="Lucida Sans"/>
                <a:cs typeface="Lucida Sans"/>
              </a:rPr>
              <a:t>s</a:t>
            </a:r>
            <a:r>
              <a:rPr sz="1261" spc="-40" dirty="0">
                <a:solidFill>
                  <a:prstClr val="black"/>
                </a:solidFill>
                <a:latin typeface="Lucida Sans"/>
                <a:cs typeface="Lucida Sans"/>
              </a:rPr>
              <a:t>s</a:t>
            </a:r>
            <a:r>
              <a:rPr sz="1261" spc="-3" dirty="0">
                <a:solidFill>
                  <a:prstClr val="black"/>
                </a:solidFill>
                <a:latin typeface="Lucida Sans"/>
                <a:cs typeface="Lucida Sans"/>
              </a:rPr>
              <a:t>-</a:t>
            </a: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Port</a:t>
            </a:r>
            <a:r>
              <a:rPr sz="1261" spc="-3" dirty="0">
                <a:solidFill>
                  <a:prstClr val="black"/>
                </a:solidFill>
                <a:latin typeface="Lucida Sans"/>
                <a:cs typeface="Lucida Sans"/>
              </a:rPr>
              <a:t>f</a:t>
            </a:r>
            <a:r>
              <a:rPr sz="1261" spc="-23" dirty="0">
                <a:solidFill>
                  <a:prstClr val="black"/>
                </a:solidFill>
                <a:latin typeface="Lucida Sans"/>
                <a:cs typeface="Lucida Sans"/>
              </a:rPr>
              <a:t>olio  </a:t>
            </a: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dazu 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(Entwürfe,  Varianten)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98127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4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27052" y="2342584"/>
            <a:ext cx="1976071" cy="297958"/>
          </a:xfrm>
          <a:prstGeom prst="rect">
            <a:avLst/>
          </a:prstGeom>
        </p:spPr>
        <p:txBody>
          <a:bodyPr vert="horz" wrap="square" lIns="0" tIns="6913" rIns="0" bIns="0" rtlCol="0">
            <a:spAutoFit/>
          </a:bodyPr>
          <a:lstStyle/>
          <a:p>
            <a:pPr marL="7277" defTabSz="523951">
              <a:spcBef>
                <a:spcPts val="54"/>
              </a:spcBef>
            </a:pPr>
            <a:r>
              <a:rPr sz="1891" spc="-40" dirty="0">
                <a:solidFill>
                  <a:srgbClr val="FFFFFF"/>
                </a:solidFill>
                <a:latin typeface="Lucida Sans"/>
                <a:cs typeface="Lucida Sans"/>
              </a:rPr>
              <a:t>Prozess</a:t>
            </a:r>
            <a:r>
              <a:rPr sz="1891" spc="-138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91" spc="-40" dirty="0">
                <a:solidFill>
                  <a:srgbClr val="FFFFFF"/>
                </a:solidFill>
                <a:latin typeface="Lucida Sans"/>
                <a:cs typeface="Lucida Sans"/>
              </a:rPr>
              <a:t>begleiten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121331" y="2851975"/>
            <a:ext cx="252512" cy="506116"/>
          </a:xfrm>
          <a:custGeom>
            <a:avLst/>
            <a:gdLst/>
            <a:ahLst/>
            <a:cxnLst/>
            <a:rect l="l" t="t" r="r" b="b"/>
            <a:pathLst>
              <a:path w="440690" h="883285">
                <a:moveTo>
                  <a:pt x="0" y="0"/>
                </a:moveTo>
                <a:lnTo>
                  <a:pt x="0" y="883274"/>
                </a:lnTo>
                <a:lnTo>
                  <a:pt x="440223" y="883274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90201" y="3141763"/>
            <a:ext cx="1512526" cy="388318"/>
          </a:xfrm>
          <a:prstGeom prst="rect">
            <a:avLst/>
          </a:prstGeom>
        </p:spPr>
        <p:txBody>
          <a:bodyPr vert="horz" wrap="square" lIns="0" tIns="2547" rIns="0" bIns="0" rtlCol="0">
            <a:spAutoFit/>
          </a:bodyPr>
          <a:lstStyle/>
          <a:p>
            <a:pPr marL="179744" marR="2911" indent="-172831" defTabSz="523951">
              <a:lnSpc>
                <a:spcPct val="103400"/>
              </a:lnSpc>
              <a:spcBef>
                <a:spcPts val="20"/>
              </a:spcBef>
            </a:pP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Im </a:t>
            </a:r>
            <a:r>
              <a:rPr sz="1261" spc="-9" dirty="0">
                <a:solidFill>
                  <a:prstClr val="black"/>
                </a:solidFill>
                <a:latin typeface="Lucida Sans"/>
                <a:cs typeface="Lucida Sans"/>
              </a:rPr>
              <a:t>Unterricht</a:t>
            </a:r>
            <a:r>
              <a:rPr sz="1261" spc="-166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3" dirty="0">
                <a:solidFill>
                  <a:prstClr val="black"/>
                </a:solidFill>
                <a:latin typeface="Lucida Sans"/>
                <a:cs typeface="Lucida Sans"/>
              </a:rPr>
              <a:t>daran  </a:t>
            </a:r>
            <a:r>
              <a:rPr sz="1261" spc="-9" dirty="0">
                <a:solidFill>
                  <a:prstClr val="black"/>
                </a:solidFill>
                <a:latin typeface="Lucida Sans"/>
                <a:cs typeface="Lucida Sans"/>
              </a:rPr>
              <a:t>arbeiten</a:t>
            </a:r>
            <a:r>
              <a:rPr sz="1261" spc="-74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17" dirty="0">
                <a:solidFill>
                  <a:prstClr val="black"/>
                </a:solidFill>
                <a:latin typeface="Lucida Sans"/>
                <a:cs typeface="Lucida Sans"/>
              </a:rPr>
              <a:t>lassen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21331" y="2851975"/>
            <a:ext cx="252512" cy="1351704"/>
          </a:xfrm>
          <a:custGeom>
            <a:avLst/>
            <a:gdLst/>
            <a:ahLst/>
            <a:cxnLst/>
            <a:rect l="l" t="t" r="r" b="b"/>
            <a:pathLst>
              <a:path w="440690" h="2359025">
                <a:moveTo>
                  <a:pt x="0" y="0"/>
                </a:moveTo>
                <a:lnTo>
                  <a:pt x="0" y="2358714"/>
                </a:lnTo>
                <a:lnTo>
                  <a:pt x="440223" y="2358714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19841" y="3980040"/>
            <a:ext cx="1452491" cy="402168"/>
          </a:xfrm>
          <a:prstGeom prst="rect">
            <a:avLst/>
          </a:prstGeom>
        </p:spPr>
        <p:txBody>
          <a:bodyPr vert="horz" wrap="square" lIns="0" tIns="2547" rIns="0" bIns="0" rtlCol="0">
            <a:spAutoFit/>
          </a:bodyPr>
          <a:lstStyle/>
          <a:p>
            <a:pPr marL="362036" marR="2911" indent="-355122" defTabSz="523951">
              <a:lnSpc>
                <a:spcPct val="102499"/>
              </a:lnSpc>
              <a:spcBef>
                <a:spcPts val="20"/>
              </a:spcBef>
            </a:pPr>
            <a:r>
              <a:rPr sz="1318" spc="-11" dirty="0">
                <a:solidFill>
                  <a:prstClr val="black"/>
                </a:solidFill>
                <a:latin typeface="Lucida Sans"/>
                <a:cs typeface="Lucida Sans"/>
              </a:rPr>
              <a:t>Feedb</a:t>
            </a:r>
            <a:r>
              <a:rPr sz="1318" spc="-6" dirty="0">
                <a:solidFill>
                  <a:prstClr val="black"/>
                </a:solidFill>
                <a:latin typeface="Lucida Sans"/>
                <a:cs typeface="Lucida Sans"/>
              </a:rPr>
              <a:t>a</a:t>
            </a:r>
            <a:r>
              <a:rPr sz="1318" spc="-34" dirty="0">
                <a:solidFill>
                  <a:prstClr val="black"/>
                </a:solidFill>
                <a:latin typeface="Lucida Sans"/>
                <a:cs typeface="Lucida Sans"/>
              </a:rPr>
              <a:t>ckschleifen  </a:t>
            </a:r>
            <a:r>
              <a:rPr sz="1318" spc="-11" dirty="0">
                <a:solidFill>
                  <a:prstClr val="black"/>
                </a:solidFill>
                <a:latin typeface="Lucida Sans"/>
                <a:cs typeface="Lucida Sans"/>
              </a:rPr>
              <a:t>vorsehen</a:t>
            </a:r>
            <a:endParaRPr sz="1318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493777" y="2173721"/>
            <a:ext cx="2232950" cy="678581"/>
          </a:xfrm>
          <a:custGeom>
            <a:avLst/>
            <a:gdLst/>
            <a:ahLst/>
            <a:cxnLst/>
            <a:rect l="l" t="t" r="r" b="b"/>
            <a:pathLst>
              <a:path w="3896994" h="1184275">
                <a:moveTo>
                  <a:pt x="3778341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3778341" y="1183702"/>
                </a:lnTo>
                <a:lnTo>
                  <a:pt x="3824396" y="1174402"/>
                </a:lnTo>
                <a:lnTo>
                  <a:pt x="3862008" y="1149042"/>
                </a:lnTo>
                <a:lnTo>
                  <a:pt x="3887369" y="1111429"/>
                </a:lnTo>
                <a:lnTo>
                  <a:pt x="3896669" y="1065374"/>
                </a:lnTo>
                <a:lnTo>
                  <a:pt x="3896669" y="118328"/>
                </a:lnTo>
                <a:lnTo>
                  <a:pt x="3887369" y="72273"/>
                </a:lnTo>
                <a:lnTo>
                  <a:pt x="3862008" y="34660"/>
                </a:lnTo>
                <a:lnTo>
                  <a:pt x="3824396" y="9300"/>
                </a:lnTo>
                <a:lnTo>
                  <a:pt x="3778341" y="0"/>
                </a:lnTo>
                <a:close/>
              </a:path>
            </a:pathLst>
          </a:custGeom>
          <a:solidFill>
            <a:srgbClr val="0761C7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813386" y="2195665"/>
            <a:ext cx="1594392" cy="573730"/>
          </a:xfrm>
          <a:prstGeom prst="rect">
            <a:avLst/>
          </a:prstGeom>
        </p:spPr>
        <p:txBody>
          <a:bodyPr vert="horz" wrap="square" lIns="0" tIns="364" rIns="0" bIns="0" rtlCol="0">
            <a:spAutoFit/>
          </a:bodyPr>
          <a:lstStyle/>
          <a:p>
            <a:pPr marL="32383" marR="2911" indent="-25470" defTabSz="523951">
              <a:lnSpc>
                <a:spcPct val="102200"/>
              </a:lnSpc>
              <a:spcBef>
                <a:spcPts val="3"/>
              </a:spcBef>
            </a:pPr>
            <a:r>
              <a:rPr sz="1891" spc="-34" dirty="0">
                <a:solidFill>
                  <a:srgbClr val="FFFFFF"/>
                </a:solidFill>
                <a:latin typeface="Lucida Sans"/>
                <a:cs typeface="Lucida Sans"/>
              </a:rPr>
              <a:t>Metakognitive  </a:t>
            </a:r>
            <a:r>
              <a:rPr sz="1891" spc="-52" dirty="0">
                <a:solidFill>
                  <a:srgbClr val="FFFFFF"/>
                </a:solidFill>
                <a:latin typeface="Lucida Sans"/>
                <a:cs typeface="Lucida Sans"/>
              </a:rPr>
              <a:t>Aufgabe</a:t>
            </a:r>
            <a:r>
              <a:rPr sz="1891" spc="-1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891" spc="-60" dirty="0">
                <a:solidFill>
                  <a:srgbClr val="FFFFFF"/>
                </a:solidFill>
                <a:latin typeface="Lucida Sans"/>
                <a:cs typeface="Lucida Sans"/>
              </a:rPr>
              <a:t>dazu</a:t>
            </a:r>
            <a:endParaRPr sz="189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16981" y="2851974"/>
            <a:ext cx="223404" cy="482466"/>
          </a:xfrm>
          <a:custGeom>
            <a:avLst/>
            <a:gdLst/>
            <a:ahLst/>
            <a:cxnLst/>
            <a:rect l="l" t="t" r="r" b="b"/>
            <a:pathLst>
              <a:path w="389890" h="842010">
                <a:moveTo>
                  <a:pt x="0" y="0"/>
                </a:moveTo>
                <a:lnTo>
                  <a:pt x="0" y="841911"/>
                </a:lnTo>
                <a:lnTo>
                  <a:pt x="389646" y="841911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940186" y="2995257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02749" y="3217220"/>
            <a:ext cx="1620226" cy="203212"/>
          </a:xfrm>
          <a:prstGeom prst="rect">
            <a:avLst/>
          </a:prstGeom>
        </p:spPr>
        <p:txBody>
          <a:bodyPr vert="horz" wrap="square" lIns="0" tIns="9096" rIns="0" bIns="0" rtlCol="0">
            <a:spAutoFit/>
          </a:bodyPr>
          <a:lstStyle/>
          <a:p>
            <a:pPr marL="7277" defTabSz="523951">
              <a:spcBef>
                <a:spcPts val="72"/>
              </a:spcBef>
            </a:pPr>
            <a:r>
              <a:rPr sz="1261" spc="-29" dirty="0">
                <a:solidFill>
                  <a:prstClr val="black"/>
                </a:solidFill>
                <a:latin typeface="Lucida Sans"/>
                <a:cs typeface="Lucida Sans"/>
              </a:rPr>
              <a:t>mdl. </a:t>
            </a:r>
            <a:r>
              <a:rPr sz="1261" spc="-9" dirty="0">
                <a:solidFill>
                  <a:prstClr val="black"/>
                </a:solidFill>
                <a:latin typeface="Lucida Sans"/>
                <a:cs typeface="Lucida Sans"/>
              </a:rPr>
              <a:t>Prüfung </a:t>
            </a:r>
            <a:r>
              <a:rPr sz="1261" spc="-63" dirty="0">
                <a:solidFill>
                  <a:prstClr val="black"/>
                </a:solidFill>
                <a:latin typeface="Lucida Sans"/>
                <a:cs typeface="Lucida Sans"/>
              </a:rPr>
              <a:t>zu</a:t>
            </a:r>
            <a:r>
              <a:rPr sz="1261" spc="-201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34" dirty="0">
                <a:solidFill>
                  <a:prstClr val="black"/>
                </a:solidFill>
                <a:latin typeface="Lucida Sans"/>
                <a:cs typeface="Lucida Sans"/>
              </a:rPr>
              <a:t>dazu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716981" y="2851975"/>
            <a:ext cx="228134" cy="1351704"/>
          </a:xfrm>
          <a:custGeom>
            <a:avLst/>
            <a:gdLst/>
            <a:ahLst/>
            <a:cxnLst/>
            <a:rect l="l" t="t" r="r" b="b"/>
            <a:pathLst>
              <a:path w="398144" h="2359025">
                <a:moveTo>
                  <a:pt x="0" y="0"/>
                </a:moveTo>
                <a:lnTo>
                  <a:pt x="0" y="2358609"/>
                </a:lnTo>
                <a:lnTo>
                  <a:pt x="397709" y="235860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944506" y="3864314"/>
            <a:ext cx="1745390" cy="678581"/>
          </a:xfrm>
          <a:custGeom>
            <a:avLst/>
            <a:gdLst/>
            <a:ahLst/>
            <a:cxnLst/>
            <a:rect l="l" t="t" r="r" b="b"/>
            <a:pathLst>
              <a:path w="3046094" h="1184275">
                <a:moveTo>
                  <a:pt x="2927633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7633" y="1183702"/>
                </a:lnTo>
                <a:lnTo>
                  <a:pt x="2973688" y="1174402"/>
                </a:lnTo>
                <a:lnTo>
                  <a:pt x="3011300" y="1149042"/>
                </a:lnTo>
                <a:lnTo>
                  <a:pt x="3036661" y="1111429"/>
                </a:lnTo>
                <a:lnTo>
                  <a:pt x="3045961" y="1065374"/>
                </a:lnTo>
                <a:lnTo>
                  <a:pt x="3045961" y="118328"/>
                </a:lnTo>
                <a:lnTo>
                  <a:pt x="3036661" y="72273"/>
                </a:lnTo>
                <a:lnTo>
                  <a:pt x="3011300" y="34660"/>
                </a:lnTo>
                <a:lnTo>
                  <a:pt x="2973688" y="9300"/>
                </a:lnTo>
                <a:lnTo>
                  <a:pt x="2927633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181733" y="3887998"/>
            <a:ext cx="1271657" cy="588549"/>
          </a:xfrm>
          <a:prstGeom prst="rect">
            <a:avLst/>
          </a:prstGeom>
        </p:spPr>
        <p:txBody>
          <a:bodyPr vert="horz" wrap="square" lIns="0" tIns="2911" rIns="0" bIns="0" rtlCol="0">
            <a:spAutoFit/>
          </a:bodyPr>
          <a:lstStyle/>
          <a:p>
            <a:pPr marL="7277" marR="2911" algn="ctr" defTabSz="523951">
              <a:lnSpc>
                <a:spcPct val="103299"/>
              </a:lnSpc>
              <a:spcBef>
                <a:spcPts val="23"/>
              </a:spcBef>
            </a:pPr>
            <a:r>
              <a:rPr sz="1261" spc="-52" dirty="0">
                <a:solidFill>
                  <a:prstClr val="black"/>
                </a:solidFill>
                <a:latin typeface="Lucida Sans"/>
                <a:cs typeface="Lucida Sans"/>
              </a:rPr>
              <a:t>Video/Text </a:t>
            </a: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dazu  </a:t>
            </a:r>
            <a:r>
              <a:rPr sz="1261" spc="-17" dirty="0">
                <a:solidFill>
                  <a:prstClr val="black"/>
                </a:solidFill>
                <a:latin typeface="Lucida Sans"/>
                <a:cs typeface="Lucida Sans"/>
              </a:rPr>
              <a:t>(Ents</a:t>
            </a:r>
            <a:r>
              <a:rPr sz="1261" spc="-26" dirty="0">
                <a:solidFill>
                  <a:prstClr val="black"/>
                </a:solidFill>
                <a:latin typeface="Lucida Sans"/>
                <a:cs typeface="Lucida Sans"/>
              </a:rPr>
              <a:t>c</a:t>
            </a:r>
            <a:r>
              <a:rPr sz="1261" spc="-20" dirty="0">
                <a:solidFill>
                  <a:prstClr val="black"/>
                </a:solidFill>
                <a:latin typeface="Lucida Sans"/>
                <a:cs typeface="Lucida Sans"/>
              </a:rPr>
              <a:t>heidun</a:t>
            </a:r>
            <a:r>
              <a:rPr sz="1261" spc="-26" dirty="0">
                <a:solidFill>
                  <a:prstClr val="black"/>
                </a:solidFill>
                <a:latin typeface="Lucida Sans"/>
                <a:cs typeface="Lucida Sans"/>
              </a:rPr>
              <a:t>g</a:t>
            </a: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en  </a:t>
            </a:r>
            <a:r>
              <a:rPr sz="1261" spc="-14" dirty="0">
                <a:solidFill>
                  <a:prstClr val="black"/>
                </a:solidFill>
                <a:latin typeface="Lucida Sans"/>
                <a:cs typeface="Lucida Sans"/>
              </a:rPr>
              <a:t>begründen)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716981" y="2851975"/>
            <a:ext cx="223404" cy="2196928"/>
          </a:xfrm>
          <a:custGeom>
            <a:avLst/>
            <a:gdLst/>
            <a:ahLst/>
            <a:cxnLst/>
            <a:rect l="l" t="t" r="r" b="b"/>
            <a:pathLst>
              <a:path w="389890" h="3834129">
                <a:moveTo>
                  <a:pt x="0" y="0"/>
                </a:moveTo>
                <a:lnTo>
                  <a:pt x="0" y="3834049"/>
                </a:lnTo>
                <a:lnTo>
                  <a:pt x="389646" y="3834049"/>
                </a:lnTo>
              </a:path>
            </a:pathLst>
          </a:custGeom>
          <a:ln w="10471">
            <a:solidFill>
              <a:srgbClr val="044D9F"/>
            </a:solidFill>
          </a:ln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940186" y="4709610"/>
            <a:ext cx="1744663" cy="678581"/>
          </a:xfrm>
          <a:custGeom>
            <a:avLst/>
            <a:gdLst/>
            <a:ahLst/>
            <a:cxnLst/>
            <a:rect l="l" t="t" r="r" b="b"/>
            <a:pathLst>
              <a:path w="3044825" h="1184275">
                <a:moveTo>
                  <a:pt x="2926376" y="0"/>
                </a:moveTo>
                <a:lnTo>
                  <a:pt x="118328" y="0"/>
                </a:lnTo>
                <a:lnTo>
                  <a:pt x="72273" y="9300"/>
                </a:lnTo>
                <a:lnTo>
                  <a:pt x="34660" y="34660"/>
                </a:lnTo>
                <a:lnTo>
                  <a:pt x="9300" y="72273"/>
                </a:lnTo>
                <a:lnTo>
                  <a:pt x="0" y="118328"/>
                </a:lnTo>
                <a:lnTo>
                  <a:pt x="0" y="1065374"/>
                </a:lnTo>
                <a:lnTo>
                  <a:pt x="9300" y="1111429"/>
                </a:lnTo>
                <a:lnTo>
                  <a:pt x="34660" y="1149042"/>
                </a:lnTo>
                <a:lnTo>
                  <a:pt x="72273" y="1174402"/>
                </a:lnTo>
                <a:lnTo>
                  <a:pt x="118328" y="1183702"/>
                </a:lnTo>
                <a:lnTo>
                  <a:pt x="2926376" y="1183702"/>
                </a:lnTo>
                <a:lnTo>
                  <a:pt x="2972431" y="1174402"/>
                </a:lnTo>
                <a:lnTo>
                  <a:pt x="3010044" y="1149042"/>
                </a:lnTo>
                <a:lnTo>
                  <a:pt x="3035405" y="1111429"/>
                </a:lnTo>
                <a:lnTo>
                  <a:pt x="3044705" y="1065374"/>
                </a:lnTo>
                <a:lnTo>
                  <a:pt x="3044705" y="118328"/>
                </a:lnTo>
                <a:lnTo>
                  <a:pt x="3035405" y="72273"/>
                </a:lnTo>
                <a:lnTo>
                  <a:pt x="3010044" y="34660"/>
                </a:lnTo>
                <a:lnTo>
                  <a:pt x="2972431" y="9300"/>
                </a:lnTo>
                <a:lnTo>
                  <a:pt x="2926376" y="0"/>
                </a:lnTo>
                <a:close/>
              </a:path>
            </a:pathLst>
          </a:custGeom>
          <a:solidFill>
            <a:srgbClr val="ADC2DC"/>
          </a:solidFill>
        </p:spPr>
        <p:txBody>
          <a:bodyPr wrap="square" lIns="0" tIns="0" rIns="0" bIns="0" rtlCol="0"/>
          <a:lstStyle/>
          <a:p>
            <a:pPr defTabSz="523951"/>
            <a:endParaRPr sz="103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239634" y="4931874"/>
            <a:ext cx="1147948" cy="203212"/>
          </a:xfrm>
          <a:prstGeom prst="rect">
            <a:avLst/>
          </a:prstGeom>
        </p:spPr>
        <p:txBody>
          <a:bodyPr vert="horz" wrap="square" lIns="0" tIns="9096" rIns="0" bIns="0" rtlCol="0">
            <a:spAutoFit/>
          </a:bodyPr>
          <a:lstStyle/>
          <a:p>
            <a:pPr marL="7277" defTabSz="523951">
              <a:spcBef>
                <a:spcPts val="72"/>
              </a:spcBef>
            </a:pPr>
            <a:r>
              <a:rPr sz="1261" dirty="0">
                <a:solidFill>
                  <a:prstClr val="black"/>
                </a:solidFill>
                <a:latin typeface="Lucida Sans"/>
                <a:cs typeface="Lucida Sans"/>
              </a:rPr>
              <a:t>Mindmap</a:t>
            </a:r>
            <a:r>
              <a:rPr sz="1261" spc="-97" dirty="0">
                <a:solidFill>
                  <a:prstClr val="black"/>
                </a:solidFill>
                <a:latin typeface="Lucida Sans"/>
                <a:cs typeface="Lucida Sans"/>
              </a:rPr>
              <a:t> </a:t>
            </a:r>
            <a:r>
              <a:rPr sz="1261" spc="-32" dirty="0">
                <a:solidFill>
                  <a:prstClr val="black"/>
                </a:solidFill>
                <a:latin typeface="Lucida Sans"/>
                <a:cs typeface="Lucida Sans"/>
              </a:rPr>
              <a:t>dazu</a:t>
            </a:r>
            <a:endParaRPr sz="126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47638" y="5422648"/>
            <a:ext cx="4346193" cy="797150"/>
          </a:xfrm>
          <a:prstGeom prst="rect">
            <a:avLst/>
          </a:prstGeom>
        </p:spPr>
        <p:txBody>
          <a:bodyPr vert="horz" wrap="square" lIns="0" tIns="6549" rIns="0" bIns="0" rtlCol="0">
            <a:spAutoFit/>
          </a:bodyPr>
          <a:lstStyle/>
          <a:p>
            <a:pPr marL="7277" marR="2911" indent="498845" algn="r" defTabSz="523951">
              <a:lnSpc>
                <a:spcPct val="100800"/>
              </a:lnSpc>
              <a:spcBef>
                <a:spcPts val="52"/>
              </a:spcBef>
            </a:pPr>
            <a:r>
              <a:rPr sz="1031" spc="-57" dirty="0">
                <a:solidFill>
                  <a:srgbClr val="FFFFFF"/>
                </a:solidFill>
                <a:latin typeface="Lucida Sans"/>
                <a:cs typeface="Lucida Sans"/>
              </a:rPr>
              <a:t>Vgl. </a:t>
            </a:r>
            <a:r>
              <a:rPr sz="1031" spc="-32" dirty="0">
                <a:solidFill>
                  <a:srgbClr val="FFFFFF"/>
                </a:solidFill>
                <a:latin typeface="Lucida Sans"/>
                <a:cs typeface="Lucida Sans"/>
              </a:rPr>
              <a:t>Anika </a:t>
            </a:r>
            <a:r>
              <a:rPr sz="1031" spc="-23" dirty="0">
                <a:solidFill>
                  <a:srgbClr val="FFFFFF"/>
                </a:solidFill>
                <a:latin typeface="Lucida Sans"/>
                <a:cs typeface="Lucida Sans"/>
              </a:rPr>
              <a:t>Limburg </a:t>
            </a:r>
            <a:r>
              <a:rPr sz="1031" spc="-49" dirty="0">
                <a:solidFill>
                  <a:srgbClr val="FFFFFF"/>
                </a:solidFill>
                <a:latin typeface="Lucida Sans"/>
                <a:cs typeface="Lucida Sans"/>
              </a:rPr>
              <a:t>(2023). </a:t>
            </a:r>
            <a:r>
              <a:rPr sz="1031" spc="-3" dirty="0">
                <a:solidFill>
                  <a:srgbClr val="FFFFFF"/>
                </a:solidFill>
                <a:latin typeface="Lucida Sans"/>
                <a:cs typeface="Lucida Sans"/>
              </a:rPr>
              <a:t>Modul </a:t>
            </a:r>
            <a:r>
              <a:rPr sz="1031" spc="-57" dirty="0">
                <a:solidFill>
                  <a:srgbClr val="FFFFFF"/>
                </a:solidFill>
                <a:latin typeface="Lucida Sans"/>
                <a:cs typeface="Lucida Sans"/>
              </a:rPr>
              <a:t>4:</a:t>
            </a:r>
            <a:r>
              <a:rPr sz="1031" spc="-149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31" spc="-17" dirty="0">
                <a:solidFill>
                  <a:srgbClr val="FFFFFF"/>
                </a:solidFill>
                <a:latin typeface="Lucida Sans"/>
                <a:cs typeface="Lucida Sans"/>
              </a:rPr>
              <a:t>KI-Schreibwerkzeuge</a:t>
            </a:r>
            <a:r>
              <a:rPr sz="1031" spc="-3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31" spc="-11" dirty="0">
                <a:solidFill>
                  <a:srgbClr val="FFFFFF"/>
                </a:solidFill>
                <a:latin typeface="Lucida Sans"/>
                <a:cs typeface="Lucida Sans"/>
              </a:rPr>
              <a:t>beim </a:t>
            </a:r>
            <a:r>
              <a:rPr sz="1031" spc="-6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31" spc="-20" dirty="0">
                <a:solidFill>
                  <a:srgbClr val="FFFFFF"/>
                </a:solidFill>
                <a:latin typeface="Lucida Sans"/>
                <a:cs typeface="Lucida Sans"/>
              </a:rPr>
              <a:t>wissenschaftlichen Arbeiten. </a:t>
            </a:r>
            <a:r>
              <a:rPr sz="1031" spc="-23" dirty="0">
                <a:solidFill>
                  <a:srgbClr val="FFFFFF"/>
                </a:solidFill>
                <a:latin typeface="Lucida Sans"/>
                <a:cs typeface="Lucida Sans"/>
              </a:rPr>
              <a:t>In: </a:t>
            </a:r>
            <a:r>
              <a:rPr sz="1031" spc="-17" dirty="0">
                <a:solidFill>
                  <a:srgbClr val="FFFFFF"/>
                </a:solidFill>
                <a:latin typeface="Lucida Sans"/>
                <a:cs typeface="Lucida Sans"/>
              </a:rPr>
              <a:t>Sprachassistenzen </a:t>
            </a:r>
            <a:r>
              <a:rPr sz="1031" spc="-23" dirty="0">
                <a:solidFill>
                  <a:srgbClr val="FFFFFF"/>
                </a:solidFill>
                <a:latin typeface="Lucida Sans"/>
                <a:cs typeface="Lucida Sans"/>
              </a:rPr>
              <a:t>als </a:t>
            </a:r>
            <a:r>
              <a:rPr sz="1031" spc="-14" dirty="0">
                <a:solidFill>
                  <a:srgbClr val="FFFFFF"/>
                </a:solidFill>
                <a:latin typeface="Lucida Sans"/>
                <a:cs typeface="Lucida Sans"/>
              </a:rPr>
              <a:t>Chancen</a:t>
            </a:r>
            <a:r>
              <a:rPr sz="1031" spc="-10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31" spc="-11" dirty="0">
                <a:solidFill>
                  <a:srgbClr val="FFFFFF"/>
                </a:solidFill>
                <a:latin typeface="Lucida Sans"/>
                <a:cs typeface="Lucida Sans"/>
              </a:rPr>
              <a:t>für</a:t>
            </a:r>
            <a:r>
              <a:rPr sz="1031" spc="-43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31" spc="-14" dirty="0">
                <a:solidFill>
                  <a:srgbClr val="FFFFFF"/>
                </a:solidFill>
                <a:latin typeface="Lucida Sans"/>
                <a:cs typeface="Lucida Sans"/>
              </a:rPr>
              <a:t>die </a:t>
            </a:r>
            <a:r>
              <a:rPr sz="1031" spc="-11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31" spc="-17" dirty="0">
                <a:solidFill>
                  <a:srgbClr val="FFFFFF"/>
                </a:solidFill>
                <a:latin typeface="Lucida Sans"/>
                <a:cs typeface="Lucida Sans"/>
              </a:rPr>
              <a:t>Hochschullehre. </a:t>
            </a:r>
            <a:r>
              <a:rPr sz="1031" spc="-23" dirty="0">
                <a:solidFill>
                  <a:srgbClr val="FFFFFF"/>
                </a:solidFill>
                <a:latin typeface="Lucida Sans"/>
                <a:cs typeface="Lucida Sans"/>
              </a:rPr>
              <a:t>KI-Campus. </a:t>
            </a:r>
            <a:r>
              <a:rPr sz="1031" spc="-14" dirty="0">
                <a:solidFill>
                  <a:srgbClr val="FFFFFF"/>
                </a:solidFill>
                <a:latin typeface="Lucida Sans"/>
                <a:cs typeface="Lucida Sans"/>
              </a:rPr>
              <a:t>Abrufbar</a:t>
            </a:r>
            <a:r>
              <a:rPr sz="1031" spc="-46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31" spc="-14" dirty="0">
                <a:solidFill>
                  <a:srgbClr val="FFFFFF"/>
                </a:solidFill>
                <a:latin typeface="Lucida Sans"/>
                <a:cs typeface="Lucida Sans"/>
              </a:rPr>
              <a:t>unter:</a:t>
            </a:r>
            <a:r>
              <a:rPr sz="1031" spc="232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31" u="sng" spc="-46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https://ki- </a:t>
            </a:r>
            <a:r>
              <a:rPr sz="1031" spc="-3" dirty="0">
                <a:solidFill>
                  <a:srgbClr val="0761C7"/>
                </a:solidFill>
                <a:latin typeface="Lucida Sans"/>
                <a:cs typeface="Lucida Sans"/>
              </a:rPr>
              <a:t> </a:t>
            </a:r>
            <a:r>
              <a:rPr sz="1031" u="sng" spc="-11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camp</a:t>
            </a:r>
            <a:r>
              <a:rPr sz="1031" u="sng" spc="-14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u</a:t>
            </a:r>
            <a:r>
              <a:rPr sz="1031" u="sng" spc="-26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s.o</a:t>
            </a:r>
            <a:r>
              <a:rPr sz="1031" u="sng" spc="-17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r</a:t>
            </a:r>
            <a:r>
              <a:rPr sz="1031" u="sng" spc="-8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g/c</a:t>
            </a:r>
            <a:r>
              <a:rPr sz="1031" u="sng" spc="-29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ourses</a:t>
            </a:r>
            <a:r>
              <a:rPr sz="1031" u="sng" spc="-2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/</a:t>
            </a:r>
            <a:r>
              <a:rPr sz="1031" u="sng" spc="-14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spr</a:t>
            </a:r>
            <a:r>
              <a:rPr sz="1031" u="sng" spc="-9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a</a:t>
            </a:r>
            <a:r>
              <a:rPr sz="1031" u="sng" spc="-14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ch</a:t>
            </a:r>
            <a:r>
              <a:rPr sz="1031" u="sng" spc="-9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a</a:t>
            </a:r>
            <a:r>
              <a:rPr sz="1031" u="sng" spc="-4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ss</a:t>
            </a:r>
            <a:r>
              <a:rPr sz="1031" u="sng" spc="-20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i</a:t>
            </a:r>
            <a:r>
              <a:rPr sz="1031" u="sng" spc="-29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stenz</a:t>
            </a:r>
            <a:r>
              <a:rPr sz="1031" u="sng" spc="-2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e</a:t>
            </a:r>
            <a:r>
              <a:rPr sz="1031" u="sng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n</a:t>
            </a:r>
            <a:r>
              <a:rPr sz="1031" u="sng" spc="-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- </a:t>
            </a:r>
            <a:r>
              <a:rPr sz="1031" spc="-3" dirty="0">
                <a:solidFill>
                  <a:srgbClr val="0761C7"/>
                </a:solidFill>
                <a:latin typeface="Lucida Sans"/>
                <a:cs typeface="Lucida Sans"/>
              </a:rPr>
              <a:t> </a:t>
            </a:r>
            <a:r>
              <a:rPr sz="1031" u="sng" spc="-11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hoc</a:t>
            </a:r>
            <a:r>
              <a:rPr sz="1031" u="sng" spc="-20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h</a:t>
            </a:r>
            <a:r>
              <a:rPr sz="1031" u="sng" spc="-37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s</a:t>
            </a:r>
            <a:r>
              <a:rPr sz="1031" u="sng" spc="-40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c</a:t>
            </a:r>
            <a:r>
              <a:rPr sz="1031" u="sng" spc="-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h</a:t>
            </a:r>
            <a:r>
              <a:rPr sz="1031" u="sng" spc="-9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ule?l</a:t>
            </a:r>
            <a:r>
              <a:rPr sz="1031" u="sng" spc="-11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a</a:t>
            </a:r>
            <a:r>
              <a:rPr sz="1031" u="sng" spc="-40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n</a:t>
            </a:r>
            <a:r>
              <a:rPr sz="1031" u="sng" spc="-46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g</a:t>
            </a:r>
            <a:r>
              <a:rPr sz="1031" u="sng" spc="-2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ua</a:t>
            </a:r>
            <a:r>
              <a:rPr sz="1031" u="sng" spc="-32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g</a:t>
            </a:r>
            <a:r>
              <a:rPr sz="1031" u="sng" spc="11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e</a:t>
            </a:r>
            <a:r>
              <a:rPr sz="1031" u="sng" spc="-20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_content_</a:t>
            </a:r>
            <a:r>
              <a:rPr sz="1031" u="sng" spc="-17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e</a:t>
            </a:r>
            <a:r>
              <a:rPr sz="1031" u="sng" spc="-26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ntity</a:t>
            </a:r>
            <a:r>
              <a:rPr sz="1031" u="sng" spc="-32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=</a:t>
            </a:r>
            <a:r>
              <a:rPr sz="1031" u="sng" spc="-6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de&amp;loc</a:t>
            </a:r>
            <a:r>
              <a:rPr sz="1031" u="sng" spc="-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a</a:t>
            </a:r>
            <a:r>
              <a:rPr sz="1031" u="sng" spc="-11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l</a:t>
            </a:r>
            <a:r>
              <a:rPr sz="1031" u="sng" spc="-17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e</a:t>
            </a:r>
            <a:r>
              <a:rPr sz="1031" u="sng" spc="-23" dirty="0">
                <a:solidFill>
                  <a:srgbClr val="0761C7"/>
                </a:solidFill>
                <a:uFill>
                  <a:solidFill>
                    <a:srgbClr val="0761C7"/>
                  </a:solidFill>
                </a:uFill>
                <a:latin typeface="Lucida Sans"/>
                <a:cs typeface="Lucida Sans"/>
                <a:hlinkClick r:id="rId2"/>
              </a:rPr>
              <a:t>=de</a:t>
            </a:r>
            <a:endParaRPr sz="1031">
              <a:solidFill>
                <a:prstClr val="black"/>
              </a:solidFill>
              <a:latin typeface="Lucida Sans"/>
              <a:cs typeface="Lucida Sans"/>
            </a:endParaRPr>
          </a:p>
        </p:txBody>
      </p:sp>
      <p:sp>
        <p:nvSpPr>
          <p:cNvPr id="46" name="Titel 45">
            <a:extLst>
              <a:ext uri="{FF2B5EF4-FFF2-40B4-BE49-F238E27FC236}">
                <a16:creationId xmlns:a16="http://schemas.microsoft.com/office/drawing/2014/main" id="{B955A284-6B45-41E2-A06F-C1E3B91FD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968498" cy="1278555"/>
          </a:xfrm>
        </p:spPr>
        <p:txBody>
          <a:bodyPr/>
          <a:lstStyle/>
          <a:p>
            <a:r>
              <a:rPr lang="de-DE" spc="-77" dirty="0"/>
              <a:t>Prüfungsaufgaben, </a:t>
            </a:r>
            <a:r>
              <a:rPr lang="de-DE" spc="-69" dirty="0"/>
              <a:t>die</a:t>
            </a:r>
            <a:r>
              <a:rPr lang="de-DE" spc="-372" dirty="0"/>
              <a:t> </a:t>
            </a:r>
            <a:r>
              <a:rPr lang="de-DE" spc="-109" dirty="0"/>
              <a:t>KI-Nutzung </a:t>
            </a:r>
            <a:r>
              <a:rPr lang="de-DE" spc="-60" dirty="0"/>
              <a:t>erlauben/erwünschen</a:t>
            </a:r>
            <a:endParaRPr lang="de-D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EACC5-CB27-4F12-92BB-4793D7CA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mit und trotz KI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B710F0-E859-4D8A-9EE0-D144625DC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797" y="1887636"/>
            <a:ext cx="9945609" cy="2831544"/>
          </a:xfrm>
        </p:spPr>
        <p:txBody>
          <a:bodyPr/>
          <a:lstStyle/>
          <a:p>
            <a:r>
              <a:rPr lang="de-DE" sz="2000" dirty="0"/>
              <a:t>KI als Hilfe für die Lehrkraft (in der Unterrichtsvorbereitung)</a:t>
            </a:r>
          </a:p>
          <a:p>
            <a:pPr marL="547726" lvl="1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bg1"/>
                </a:solidFill>
              </a:rPr>
              <a:t>Aufgaben erstellen lassen von KI (Bild, LLM, Test)</a:t>
            </a:r>
          </a:p>
          <a:p>
            <a:pPr marL="547726" lvl="1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bg1"/>
                </a:solidFill>
              </a:rPr>
              <a:t>Schnelle Differenzierung </a:t>
            </a:r>
          </a:p>
          <a:p>
            <a:pPr marL="547726" lvl="1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bg1"/>
                </a:solidFill>
              </a:rPr>
              <a:t>KI als Lernbegleiterin/Tutorin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sz="2000" dirty="0"/>
              <a:t>KI- Einsatzmöglichkeiten in Lehr-Lernsituationen</a:t>
            </a:r>
          </a:p>
          <a:p>
            <a:pPr marL="547726" lvl="1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bg1"/>
                </a:solidFill>
              </a:rPr>
              <a:t>Aufgaben, die man mit KI machen lassen kann (Bild, LLM)</a:t>
            </a:r>
          </a:p>
          <a:p>
            <a:pPr marL="547726" lvl="1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bg1"/>
                </a:solidFill>
              </a:rPr>
              <a:t>Perspektivität</a:t>
            </a:r>
          </a:p>
          <a:p>
            <a:pPr marL="547726" lvl="1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bg1"/>
                </a:solidFill>
              </a:rPr>
              <a:t>Überprüfungskompetenz</a:t>
            </a:r>
          </a:p>
        </p:txBody>
      </p:sp>
    </p:spTree>
    <p:extLst>
      <p:ext uri="{BB962C8B-B14F-4D97-AF65-F5344CB8AC3E}">
        <p14:creationId xmlns:p14="http://schemas.microsoft.com/office/powerpoint/2010/main" val="5654495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9E9BD-3C5A-44C2-B7B1-2182FAF66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 als Hilfe für die Lehrkraft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A290964-57FA-45CF-A2F8-82D115523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797" y="1887636"/>
            <a:ext cx="9945609" cy="24929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Texte differenzieren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 bestehendem Material Klausurfragen erstellen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Unterricht planen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Material erstellen…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KI kann etwa 80% der Aufgabe sehr gut erledigen. Die letzten 20% (Korrektur, Prüfung &amp; Feinschliff) liegen an uns.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Priming (Persona), Kontext/Kriterien (Klassenstufe, Fach; </a:t>
            </a:r>
            <a:br>
              <a:rPr lang="de-DE" dirty="0"/>
            </a:br>
            <a:r>
              <a:rPr lang="de-DE" dirty="0"/>
              <a:t>Heterogenität, Einheit) und KLEINSCHRITTIG 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238B376-6ADA-43DE-8EA3-34A99DAC5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311" y="3595215"/>
            <a:ext cx="5117492" cy="28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259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9E9BD-3C5A-44C2-B7B1-2182FAF66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 als Hilfe für die Lehrkraft</a:t>
            </a:r>
          </a:p>
        </p:txBody>
      </p:sp>
      <p:pic>
        <p:nvPicPr>
          <p:cNvPr id="5" name="Grafik 4">
            <a:hlinkClick r:id="rId2"/>
            <a:extLst>
              <a:ext uri="{FF2B5EF4-FFF2-40B4-BE49-F238E27FC236}">
                <a16:creationId xmlns:a16="http://schemas.microsoft.com/office/drawing/2014/main" id="{3177200D-31E7-4B92-AB82-C593E84E1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75"/>
          <a:stretch/>
        </p:blipFill>
        <p:spPr>
          <a:xfrm>
            <a:off x="0" y="1464816"/>
            <a:ext cx="11520488" cy="401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56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C4253-BDE7-4E1E-8F84-D546A4CD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968498" cy="1870384"/>
          </a:xfrm>
        </p:spPr>
        <p:txBody>
          <a:bodyPr/>
          <a:lstStyle/>
          <a:p>
            <a:r>
              <a:rPr lang="de-DE" sz="4000" dirty="0"/>
              <a:t>KI-Einsatzmöglichkeiten in Lehr-Lernsituationen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6088A7-A55E-43DC-B31A-70EAF87A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439" y="2099753"/>
            <a:ext cx="9945609" cy="1107996"/>
          </a:xfrm>
        </p:spPr>
        <p:txBody>
          <a:bodyPr/>
          <a:lstStyle/>
          <a:p>
            <a:r>
              <a:rPr lang="de-DE" dirty="0"/>
              <a:t>Erstellt mit Hilfe der KI einen eigenen Rap zu einem aktuellen Unterrichtsthema oder einer historischen Persönlichkeit.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hlinkClick r:id="rId2"/>
            <a:extLst>
              <a:ext uri="{FF2B5EF4-FFF2-40B4-BE49-F238E27FC236}">
                <a16:creationId xmlns:a16="http://schemas.microsoft.com/office/drawing/2014/main" id="{1E25E63E-1140-4DDB-BA90-F03EB6214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67" y="2897127"/>
            <a:ext cx="8522563" cy="215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4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570418A-46DC-4DEE-BD6F-D002EF38A5DF}"/>
              </a:ext>
            </a:extLst>
          </p:cNvPr>
          <p:cNvSpPr txBox="1"/>
          <p:nvPr/>
        </p:nvSpPr>
        <p:spPr>
          <a:xfrm>
            <a:off x="300476" y="1365768"/>
            <a:ext cx="1063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2. </a:t>
            </a:r>
            <a:r>
              <a:rPr lang="de-DE" sz="3200" b="1" spc="-1" dirty="0">
                <a:solidFill>
                  <a:schemeClr val="bg1"/>
                </a:solidFill>
              </a:rPr>
              <a:t>Allgemeines zu LLMs</a:t>
            </a:r>
            <a:r>
              <a:rPr lang="de-DE" sz="3200" b="1" dirty="0">
                <a:solidFill>
                  <a:schemeClr val="bg1"/>
                </a:solidFill>
              </a:rPr>
              <a:t> am Beispiel von Chat-GPT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DF99DED-4E81-42A7-8D02-DF80726E9E08}"/>
              </a:ext>
            </a:extLst>
          </p:cNvPr>
          <p:cNvSpPr txBox="1"/>
          <p:nvPr/>
        </p:nvSpPr>
        <p:spPr>
          <a:xfrm>
            <a:off x="301839" y="3417887"/>
            <a:ext cx="656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000" dirty="0" err="1">
                <a:solidFill>
                  <a:schemeClr val="bg1"/>
                </a:solidFill>
              </a:rPr>
              <a:t>Sprachmodell</a:t>
            </a: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8455067-539C-490C-8F17-8566712872C6}"/>
              </a:ext>
            </a:extLst>
          </p:cNvPr>
          <p:cNvSpPr txBox="1"/>
          <p:nvPr/>
        </p:nvSpPr>
        <p:spPr>
          <a:xfrm>
            <a:off x="301839" y="3950682"/>
            <a:ext cx="11061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bg1"/>
                </a:solidFill>
              </a:rPr>
              <a:t>Chat-GPT 4o (mini) kostenlos, aber weniger leistungsfähig als Chat-GPT 4 (20$/Monat).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2A706F2-4C41-4989-BCB0-720DF29BA895}"/>
              </a:ext>
            </a:extLst>
          </p:cNvPr>
          <p:cNvSpPr txBox="1"/>
          <p:nvPr/>
        </p:nvSpPr>
        <p:spPr>
          <a:xfrm>
            <a:off x="300476" y="5352694"/>
            <a:ext cx="10919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bg1"/>
                </a:solidFill>
              </a:rPr>
              <a:t>Chat-GPT halluziniert, wobei die Halluzinationen weniger werden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30202DE-721F-4C73-8206-0A7331298645}"/>
              </a:ext>
            </a:extLst>
          </p:cNvPr>
          <p:cNvSpPr txBox="1"/>
          <p:nvPr/>
        </p:nvSpPr>
        <p:spPr>
          <a:xfrm>
            <a:off x="301839" y="2012637"/>
            <a:ext cx="1063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chemeClr val="bg1"/>
                </a:solidFill>
              </a:rPr>
              <a:t>KI-</a:t>
            </a:r>
            <a:r>
              <a:rPr lang="en-CA" sz="2000" dirty="0" err="1">
                <a:solidFill>
                  <a:schemeClr val="bg1"/>
                </a:solidFill>
              </a:rPr>
              <a:t>Softwares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existieren</a:t>
            </a:r>
            <a:r>
              <a:rPr lang="en-CA" sz="2000" dirty="0">
                <a:solidFill>
                  <a:schemeClr val="bg1"/>
                </a:solidFill>
              </a:rPr>
              <a:t> und </a:t>
            </a:r>
            <a:r>
              <a:rPr lang="en-CA" sz="2000" dirty="0" err="1">
                <a:solidFill>
                  <a:schemeClr val="bg1"/>
                </a:solidFill>
              </a:rPr>
              <a:t>gehen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auch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nicht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mehr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weg</a:t>
            </a:r>
            <a:r>
              <a:rPr lang="en-CA" sz="2000" dirty="0">
                <a:solidFill>
                  <a:schemeClr val="bg1"/>
                </a:solidFill>
              </a:rPr>
              <a:t> – </a:t>
            </a:r>
            <a:r>
              <a:rPr lang="en-CA" sz="2000" dirty="0" err="1">
                <a:solidFill>
                  <a:schemeClr val="bg1"/>
                </a:solidFill>
              </a:rPr>
              <a:t>Frage</a:t>
            </a:r>
            <a:r>
              <a:rPr lang="en-CA" sz="2000" dirty="0">
                <a:solidFill>
                  <a:schemeClr val="bg1"/>
                </a:solidFill>
              </a:rPr>
              <a:t>, </a:t>
            </a:r>
            <a:r>
              <a:rPr lang="en-CA" sz="2000" dirty="0" err="1">
                <a:solidFill>
                  <a:schemeClr val="bg1"/>
                </a:solidFill>
              </a:rPr>
              <a:t>ob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Verbote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sinnvoll</a:t>
            </a:r>
            <a:r>
              <a:rPr lang="en-CA" sz="2000" dirty="0">
                <a:solidFill>
                  <a:schemeClr val="bg1"/>
                </a:solidFill>
              </a:rPr>
              <a:t> und </a:t>
            </a:r>
            <a:r>
              <a:rPr lang="en-CA" sz="2000" dirty="0" err="1">
                <a:solidFill>
                  <a:schemeClr val="bg1"/>
                </a:solidFill>
              </a:rPr>
              <a:t>umsetzbar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sind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8CFA421-E9A4-42B4-ADBA-8DDEF91020B4}"/>
              </a:ext>
            </a:extLst>
          </p:cNvPr>
          <p:cNvSpPr txBox="1"/>
          <p:nvPr/>
        </p:nvSpPr>
        <p:spPr>
          <a:xfrm>
            <a:off x="301839" y="2869150"/>
            <a:ext cx="10502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chemeClr val="bg1"/>
                </a:solidFill>
              </a:rPr>
              <a:t>Es </a:t>
            </a:r>
            <a:r>
              <a:rPr lang="en-CA" sz="2000" dirty="0" err="1">
                <a:solidFill>
                  <a:schemeClr val="bg1"/>
                </a:solidFill>
              </a:rPr>
              <a:t>existieren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keine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rechtssicheren</a:t>
            </a:r>
            <a:r>
              <a:rPr lang="en-CA" sz="2000" dirty="0">
                <a:solidFill>
                  <a:schemeClr val="bg1"/>
                </a:solidFill>
              </a:rPr>
              <a:t> KI-</a:t>
            </a:r>
            <a:r>
              <a:rPr lang="en-CA" sz="2000" dirty="0" err="1">
                <a:solidFill>
                  <a:schemeClr val="bg1"/>
                </a:solidFill>
              </a:rPr>
              <a:t>Detektoren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208F0AB-1ACF-449A-9453-F5D158FE0008}"/>
              </a:ext>
            </a:extLst>
          </p:cNvPr>
          <p:cNvSpPr txBox="1"/>
          <p:nvPr/>
        </p:nvSpPr>
        <p:spPr>
          <a:xfrm>
            <a:off x="301839" y="4499419"/>
            <a:ext cx="1106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chemeClr val="bg1"/>
                </a:solidFill>
              </a:rPr>
              <a:t>Chat-GPT o1 (</a:t>
            </a:r>
            <a:r>
              <a:rPr lang="de-DE" sz="2000" dirty="0" err="1">
                <a:solidFill>
                  <a:schemeClr val="bg1"/>
                </a:solidFill>
              </a:rPr>
              <a:t>preview</a:t>
            </a:r>
            <a:r>
              <a:rPr lang="de-DE" sz="2000" dirty="0">
                <a:solidFill>
                  <a:schemeClr val="bg1"/>
                </a:solidFill>
              </a:rPr>
              <a:t>) ist noch stärker im </a:t>
            </a:r>
            <a:r>
              <a:rPr lang="de-DE" sz="2000" i="1" dirty="0" err="1">
                <a:solidFill>
                  <a:schemeClr val="bg1"/>
                </a:solidFill>
              </a:rPr>
              <a:t>reasoning</a:t>
            </a:r>
            <a:r>
              <a:rPr lang="de-DE" sz="2000" dirty="0">
                <a:solidFill>
                  <a:schemeClr val="bg1"/>
                </a:solidFill>
              </a:rPr>
              <a:t> – kann also noch komplexere logische, mathematische und/oder </a:t>
            </a:r>
            <a:r>
              <a:rPr lang="de-DE" sz="2000" dirty="0" err="1">
                <a:solidFill>
                  <a:schemeClr val="bg1"/>
                </a:solidFill>
              </a:rPr>
              <a:t>coding</a:t>
            </a:r>
            <a:r>
              <a:rPr lang="de-DE" sz="2000" dirty="0">
                <a:solidFill>
                  <a:schemeClr val="bg1"/>
                </a:solidFill>
              </a:rPr>
              <a:t>-Aufgaben lösen</a:t>
            </a:r>
          </a:p>
        </p:txBody>
      </p:sp>
    </p:spTree>
    <p:extLst>
      <p:ext uri="{BB962C8B-B14F-4D97-AF65-F5344CB8AC3E}">
        <p14:creationId xmlns:p14="http://schemas.microsoft.com/office/powerpoint/2010/main" val="312594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C4253-BDE7-4E1E-8F84-D546A4CD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968498" cy="1846659"/>
          </a:xfrm>
        </p:spPr>
        <p:txBody>
          <a:bodyPr/>
          <a:lstStyle/>
          <a:p>
            <a:r>
              <a:rPr lang="de-DE" sz="4000" dirty="0"/>
              <a:t>KI-Einsatzmöglichkeiten in Lehr-Lernsituationen</a:t>
            </a:r>
            <a:br>
              <a:rPr lang="de-DE" sz="4000" dirty="0"/>
            </a:br>
            <a:endParaRPr lang="de-DE" sz="4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6088A7-A55E-43DC-B31A-70EAF87A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439" y="2099753"/>
            <a:ext cx="9945609" cy="1384995"/>
          </a:xfrm>
        </p:spPr>
        <p:txBody>
          <a:bodyPr/>
          <a:lstStyle/>
          <a:p>
            <a:r>
              <a:rPr lang="de-DE" dirty="0"/>
              <a:t>Erstellt mit Hilfe der KI einen eigenen Rap zu einem aktuellen Unterrichtsthema oder einer historischen Persönlichkeit.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Kreative Reflexionsaufgabe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SuS</a:t>
            </a:r>
            <a:r>
              <a:rPr lang="de-DE" dirty="0"/>
              <a:t> setzen sich reflektierend mit Inhalt und KI-Anwendung auseinander (Überprüfungskompetenz)</a:t>
            </a:r>
          </a:p>
        </p:txBody>
      </p:sp>
    </p:spTree>
    <p:extLst>
      <p:ext uri="{BB962C8B-B14F-4D97-AF65-F5344CB8AC3E}">
        <p14:creationId xmlns:p14="http://schemas.microsoft.com/office/powerpoint/2010/main" val="2606225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F6206-FE04-49F5-A470-25444B7C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820483" cy="1231106"/>
          </a:xfrm>
        </p:spPr>
        <p:txBody>
          <a:bodyPr/>
          <a:lstStyle/>
          <a:p>
            <a:r>
              <a:rPr lang="de-DE" sz="4000" dirty="0"/>
              <a:t>KI-Einsatzmöglichkeiten in Lehr-Lernsituationen</a:t>
            </a:r>
          </a:p>
        </p:txBody>
      </p:sp>
      <p:pic>
        <p:nvPicPr>
          <p:cNvPr id="4" name="Grafik 3">
            <a:hlinkClick r:id="rId2"/>
            <a:extLst>
              <a:ext uri="{FF2B5EF4-FFF2-40B4-BE49-F238E27FC236}">
                <a16:creationId xmlns:a16="http://schemas.microsoft.com/office/drawing/2014/main" id="{0C2854AC-87E3-4FFD-8E35-2DDDA336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659" y="1891363"/>
            <a:ext cx="8043169" cy="44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28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F6206-FE04-49F5-A470-25444B7C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891505" cy="1231106"/>
          </a:xfrm>
        </p:spPr>
        <p:txBody>
          <a:bodyPr/>
          <a:lstStyle/>
          <a:p>
            <a:r>
              <a:rPr lang="de-DE" sz="4000" dirty="0"/>
              <a:t>KI-Einsatzmöglichkeiten in Lehr-Lernsituationen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A0A936E-0226-42AB-B80C-34BF504E1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95" y="1891363"/>
            <a:ext cx="7968498" cy="44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21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F6206-FE04-49F5-A470-25444B7C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903877" cy="1231106"/>
          </a:xfrm>
        </p:spPr>
        <p:txBody>
          <a:bodyPr/>
          <a:lstStyle/>
          <a:p>
            <a:r>
              <a:rPr lang="de-DE" sz="4000" dirty="0"/>
              <a:t>KI-Einsatzmöglichkeiten in Lehr-Lernsituationen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F948193-D265-4651-BB68-3B0320633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305" y="1891363"/>
            <a:ext cx="7903877" cy="44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07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F6206-FE04-49F5-A470-25444B7C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829361" cy="1231106"/>
          </a:xfrm>
        </p:spPr>
        <p:txBody>
          <a:bodyPr/>
          <a:lstStyle/>
          <a:p>
            <a:r>
              <a:rPr lang="de-DE" sz="4000" dirty="0"/>
              <a:t>KI-Einsatzmöglichkeiten in Lehr-Lernsituationen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018A3E-72AA-4B76-A557-BD57AB178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95" y="1891363"/>
            <a:ext cx="7968498" cy="446928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E57501A-4138-40CE-9FD4-CF16C58C6E30}"/>
              </a:ext>
            </a:extLst>
          </p:cNvPr>
          <p:cNvSpPr/>
          <p:nvPr/>
        </p:nvSpPr>
        <p:spPr>
          <a:xfrm rot="20698131">
            <a:off x="1050408" y="3295120"/>
            <a:ext cx="9940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</a:rPr>
              <a:t>Anschließende Reflektion über Ergebnis der KI!</a:t>
            </a:r>
          </a:p>
        </p:txBody>
      </p:sp>
    </p:spTree>
    <p:extLst>
      <p:ext uri="{BB962C8B-B14F-4D97-AF65-F5344CB8AC3E}">
        <p14:creationId xmlns:p14="http://schemas.microsoft.com/office/powerpoint/2010/main" val="3901475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F6206-FE04-49F5-A470-25444B7C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894352" cy="1231106"/>
          </a:xfrm>
        </p:spPr>
        <p:txBody>
          <a:bodyPr/>
          <a:lstStyle/>
          <a:p>
            <a:r>
              <a:rPr lang="de-DE" sz="4000" dirty="0"/>
              <a:t>KI-Einsatzmöglichkeiten in Lehr-Lernsituationen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8AF313-D52D-4452-8E4C-9E5627844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68" y="1891363"/>
            <a:ext cx="7894352" cy="44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791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F6206-FE04-49F5-A470-25444B7C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860448" cy="1231106"/>
          </a:xfrm>
        </p:spPr>
        <p:txBody>
          <a:bodyPr/>
          <a:lstStyle/>
          <a:p>
            <a:r>
              <a:rPr lang="de-DE" sz="4000" dirty="0"/>
              <a:t>KI-Einsatzmöglichkeiten in Lehr-Lernsituationen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9AC03D-1627-40AA-849E-E1AA62C25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020" y="1891363"/>
            <a:ext cx="7860448" cy="44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91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F6206-FE04-49F5-A470-25444B7C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860448" cy="1231106"/>
          </a:xfrm>
        </p:spPr>
        <p:txBody>
          <a:bodyPr/>
          <a:lstStyle/>
          <a:p>
            <a:r>
              <a:rPr lang="de-DE" sz="4000" dirty="0"/>
              <a:t>KI-Einsatzmöglichkeiten in Lehr-Lernsituationen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C9AC03D-1627-40AA-849E-E1AA62C25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020" y="1891363"/>
            <a:ext cx="7860448" cy="443006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F577E6E-3FF8-4288-9517-AC667C047BBF}"/>
              </a:ext>
            </a:extLst>
          </p:cNvPr>
          <p:cNvSpPr txBox="1"/>
          <p:nvPr/>
        </p:nvSpPr>
        <p:spPr>
          <a:xfrm rot="21024823">
            <a:off x="585989" y="3047157"/>
            <a:ext cx="10072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0000"/>
                </a:solidFill>
              </a:rPr>
              <a:t>Anschließende Reflektion über Ergebnis der KI!</a:t>
            </a:r>
          </a:p>
        </p:txBody>
      </p:sp>
    </p:spTree>
    <p:extLst>
      <p:ext uri="{BB962C8B-B14F-4D97-AF65-F5344CB8AC3E}">
        <p14:creationId xmlns:p14="http://schemas.microsoft.com/office/powerpoint/2010/main" val="18122144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E444C-E81C-4329-9A75-3294DDA3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968498" cy="1231106"/>
          </a:xfrm>
        </p:spPr>
        <p:txBody>
          <a:bodyPr/>
          <a:lstStyle/>
          <a:p>
            <a:r>
              <a:rPr lang="de-DE" sz="4000" dirty="0"/>
              <a:t>KI-Einsatzmöglichkeiten in Lehr-Lernsituation</a:t>
            </a:r>
            <a:r>
              <a:rPr lang="de-DE" sz="3600" dirty="0"/>
              <a:t>en – Bild-KI</a:t>
            </a:r>
            <a:endParaRPr lang="de-DE" sz="4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5D346A-8C2F-4427-B870-30519C87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440" y="2014473"/>
            <a:ext cx="3411698" cy="1938992"/>
          </a:xfrm>
        </p:spPr>
        <p:txBody>
          <a:bodyPr/>
          <a:lstStyle/>
          <a:p>
            <a:r>
              <a:rPr lang="de-DE" dirty="0"/>
              <a:t>Bildbeschreibung trainieren lassen</a:t>
            </a:r>
          </a:p>
          <a:p>
            <a:endParaRPr lang="de-DE" dirty="0"/>
          </a:p>
          <a:p>
            <a:r>
              <a:rPr lang="de-DE" dirty="0"/>
              <a:t>Aufgabe: </a:t>
            </a:r>
          </a:p>
          <a:p>
            <a:r>
              <a:rPr lang="de-DE" dirty="0"/>
              <a:t>Lasse dieses Bild von der KI möglichst originalgetreu nachbilden, indem du es, wie gelernt, beschreibst.</a:t>
            </a:r>
          </a:p>
        </p:txBody>
      </p:sp>
      <p:pic>
        <p:nvPicPr>
          <p:cNvPr id="1026" name="Picture 2" descr="https://www.kinderzeitmaschine.de/fileadmin/user_upload/Neuzeit/Franzoesische_Revolution/The_Coronation_of_Napoleon.jpg">
            <a:extLst>
              <a:ext uri="{FF2B5EF4-FFF2-40B4-BE49-F238E27FC236}">
                <a16:creationId xmlns:a16="http://schemas.microsoft.com/office/drawing/2014/main" id="{BC185F14-4B4D-47C3-862A-8868FE616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37" y="2014474"/>
            <a:ext cx="6918691" cy="43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505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E444C-E81C-4329-9A75-3294DDA3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968498" cy="1231106"/>
          </a:xfrm>
        </p:spPr>
        <p:txBody>
          <a:bodyPr/>
          <a:lstStyle/>
          <a:p>
            <a:r>
              <a:rPr lang="de-DE" sz="4000" dirty="0"/>
              <a:t>KI-Einsatzmöglichkeiten in Lehr-Lernsituation</a:t>
            </a:r>
            <a:r>
              <a:rPr lang="de-DE" sz="3600" dirty="0"/>
              <a:t>en – Bild-KI</a:t>
            </a:r>
            <a:endParaRPr lang="de-DE" sz="4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5D346A-8C2F-4427-B870-30519C87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440" y="2014473"/>
            <a:ext cx="3411698" cy="1107996"/>
          </a:xfrm>
        </p:spPr>
        <p:txBody>
          <a:bodyPr/>
          <a:lstStyle/>
          <a:p>
            <a:r>
              <a:rPr lang="de-DE" dirty="0"/>
              <a:t>Einstieg erleichtern</a:t>
            </a:r>
          </a:p>
          <a:p>
            <a:endParaRPr lang="de-DE" dirty="0"/>
          </a:p>
          <a:p>
            <a:r>
              <a:rPr lang="de-DE" dirty="0"/>
              <a:t>Prompt: </a:t>
            </a:r>
          </a:p>
          <a:p>
            <a:r>
              <a:rPr lang="de-DE" dirty="0"/>
              <a:t>Erstelle mir ein Bild zum Thema XY.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C8DA8A-2CAF-4785-886F-31F1C6BCB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759" y="2317072"/>
            <a:ext cx="7384729" cy="416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4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F6206-FE04-49F5-A470-25444B7C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968498" cy="615553"/>
          </a:xfrm>
        </p:spPr>
        <p:txBody>
          <a:bodyPr/>
          <a:lstStyle/>
          <a:p>
            <a:r>
              <a:rPr lang="de-DE" sz="4000" dirty="0"/>
              <a:t>Prompt Engineering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C2854AC-87E3-4FFD-8E35-2DDDA3364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59" y="1891363"/>
            <a:ext cx="8043169" cy="44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491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E444C-E81C-4329-9A75-3294DDA3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968498" cy="1231106"/>
          </a:xfrm>
        </p:spPr>
        <p:txBody>
          <a:bodyPr/>
          <a:lstStyle/>
          <a:p>
            <a:r>
              <a:rPr lang="de-DE" sz="4000" dirty="0"/>
              <a:t>KI-Einsatzmöglichkeiten in Lehr-Lernsituation</a:t>
            </a:r>
            <a:r>
              <a:rPr lang="de-DE" sz="3600" dirty="0"/>
              <a:t>en – Bild-KI</a:t>
            </a:r>
            <a:endParaRPr lang="de-DE" sz="4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5D346A-8C2F-4427-B870-30519C87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440" y="2014473"/>
            <a:ext cx="3348319" cy="4431983"/>
          </a:xfrm>
        </p:spPr>
        <p:txBody>
          <a:bodyPr/>
          <a:lstStyle/>
          <a:p>
            <a:r>
              <a:rPr lang="de-DE" dirty="0"/>
              <a:t>Einstieg erleichtern</a:t>
            </a:r>
          </a:p>
          <a:p>
            <a:endParaRPr lang="de-DE" dirty="0"/>
          </a:p>
          <a:p>
            <a:r>
              <a:rPr lang="de-DE" dirty="0"/>
              <a:t>Prompt: </a:t>
            </a:r>
          </a:p>
          <a:p>
            <a:r>
              <a:rPr lang="de-DE" dirty="0"/>
              <a:t>Erstelle mir ein Bild zum Thema XY.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Ende der Stunde/Einheit:</a:t>
            </a:r>
          </a:p>
          <a:p>
            <a:endParaRPr lang="de-DE" dirty="0"/>
          </a:p>
          <a:p>
            <a:r>
              <a:rPr lang="de-DE" dirty="0"/>
              <a:t>Reflektion über Passgenauigkeit </a:t>
            </a:r>
          </a:p>
          <a:p>
            <a:r>
              <a:rPr lang="de-DE" dirty="0"/>
              <a:t>des Bildes.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Überprüfungskompetenz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dirty="0"/>
              <a:t>Medienkompetenz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C8DA8A-2CAF-4785-886F-31F1C6BCB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759" y="2317072"/>
            <a:ext cx="7384729" cy="416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88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D6DD2-5AC2-4AF2-A611-B80B4A36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968498" cy="639278"/>
          </a:xfrm>
        </p:spPr>
        <p:txBody>
          <a:bodyPr/>
          <a:lstStyle/>
          <a:p>
            <a:r>
              <a:rPr lang="de-DE" dirty="0"/>
              <a:t>Nützliche Links </a:t>
            </a:r>
            <a:r>
              <a:rPr lang="de-DE" sz="2800" dirty="0"/>
              <a:t>(unvollständige Liste)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508408-BE19-4153-A051-56E046F9E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797" y="1887636"/>
            <a:ext cx="9945609" cy="24929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hlinkClick r:id="rId2"/>
              </a:rPr>
              <a:t>fobizz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tools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3"/>
              </a:rPr>
              <a:t>#MKTP-</a:t>
            </a:r>
            <a:r>
              <a:rPr lang="de-DE" dirty="0" err="1">
                <a:hlinkClick r:id="rId3"/>
              </a:rPr>
              <a:t>GeWi</a:t>
            </a:r>
            <a:r>
              <a:rPr lang="de-DE" dirty="0">
                <a:hlinkClick r:id="rId3"/>
              </a:rPr>
              <a:t> Medienkompetenz zwischen Theorie und Praxis: Fokus gesellschaftswissenschaftlicher Unterricht (Teil 3, in Zusammenarbeit mit der EUF) — Labor für digitale Medien (Medienwerkstatt Mitte) (uni-kiel.de)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4"/>
              </a:rPr>
              <a:t>Berufliche Bildung — Startseite (uni-kiel.de)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5"/>
              </a:rPr>
              <a:t>Projekte &amp; Veranstaltungen — Startseite (uni-kiel.de)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6"/>
              </a:rPr>
              <a:t>KMS-Bildung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7"/>
              </a:rPr>
              <a:t>Hochschuldidaktische Weiterbildungen - Hanke </a:t>
            </a:r>
            <a:r>
              <a:rPr lang="de-DE" dirty="0" err="1">
                <a:hlinkClick r:id="rId7"/>
              </a:rPr>
              <a:t>Teachertraining</a:t>
            </a:r>
            <a:r>
              <a:rPr lang="de-DE" dirty="0">
                <a:hlinkClick r:id="rId7"/>
              </a:rPr>
              <a:t> (hanke-teachertraining.de)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670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F6206-FE04-49F5-A470-25444B7C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968498" cy="615553"/>
          </a:xfrm>
        </p:spPr>
        <p:txBody>
          <a:bodyPr/>
          <a:lstStyle/>
          <a:p>
            <a:r>
              <a:rPr lang="de-DE" sz="4000" dirty="0"/>
              <a:t>Prompt Engineering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A0A936E-0226-42AB-B80C-34BF504E1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95" y="1891363"/>
            <a:ext cx="7968498" cy="44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6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F6206-FE04-49F5-A470-25444B7C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968498" cy="615553"/>
          </a:xfrm>
        </p:spPr>
        <p:txBody>
          <a:bodyPr/>
          <a:lstStyle/>
          <a:p>
            <a:r>
              <a:rPr lang="de-DE" sz="4000" dirty="0"/>
              <a:t>Prompt Engineering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F948193-D265-4651-BB68-3B0320633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305" y="1891363"/>
            <a:ext cx="7903877" cy="441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2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F6206-FE04-49F5-A470-25444B7C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67" y="660257"/>
            <a:ext cx="7968498" cy="615553"/>
          </a:xfrm>
        </p:spPr>
        <p:txBody>
          <a:bodyPr/>
          <a:lstStyle/>
          <a:p>
            <a:r>
              <a:rPr lang="de-DE" sz="4000" dirty="0"/>
              <a:t>Prompt Engineering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018A3E-72AA-4B76-A557-BD57AB178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95" y="1891363"/>
            <a:ext cx="7968498" cy="446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7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C9AF0-CAE3-45CB-B838-CBC6CBC8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583F45-393E-475E-AEF4-D8ABA11CC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16" y="-43127"/>
            <a:ext cx="11587119" cy="65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46905"/>
      </p:ext>
    </p:extLst>
  </p:cSld>
  <p:clrMapOvr>
    <a:masterClrMapping/>
  </p:clrMapOvr>
</p:sld>
</file>

<file path=ppt/theme/theme1.xml><?xml version="1.0" encoding="utf-8"?>
<a:theme xmlns:a="http://schemas.openxmlformats.org/drawingml/2006/main" name="Einfache 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nimale 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sign2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2" id="{F6311D58-559B-46B0-8E7E-0E21EB690DBC}" vid="{7361E33B-F237-4549-9E5F-79B953B1BB01}"/>
    </a:ext>
  </a:extLst>
</a:theme>
</file>

<file path=ppt/theme/theme4.xml><?xml version="1.0" encoding="utf-8"?>
<a:theme xmlns:a="http://schemas.openxmlformats.org/drawingml/2006/main" name="1_Einfache 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inimale 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sign1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5D08E0A7-5269-45D2-96D0-3A29E586B8C1}" vid="{CE1F6C73-10D6-47F3-91FA-AC37F6BC22B7}"/>
    </a:ext>
  </a:extLst>
</a:theme>
</file>

<file path=ppt/theme/theme8.xml><?xml version="1.0" encoding="utf-8"?>
<a:theme xmlns:a="http://schemas.openxmlformats.org/drawingml/2006/main" name="2_Einfache 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Minimale 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1611</Words>
  <Application>Microsoft Office PowerPoint</Application>
  <PresentationFormat>Benutzerdefiniert</PresentationFormat>
  <Paragraphs>385</Paragraphs>
  <Slides>51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10</vt:i4>
      </vt:variant>
      <vt:variant>
        <vt:lpstr>Folientitel</vt:lpstr>
      </vt:variant>
      <vt:variant>
        <vt:i4>51</vt:i4>
      </vt:variant>
    </vt:vector>
  </HeadingPairs>
  <TitlesOfParts>
    <vt:vector size="67" baseType="lpstr">
      <vt:lpstr>Arial</vt:lpstr>
      <vt:lpstr>Calibri</vt:lpstr>
      <vt:lpstr>DejaVu Sans</vt:lpstr>
      <vt:lpstr>Lucida Sans</vt:lpstr>
      <vt:lpstr>Times New Roman</vt:lpstr>
      <vt:lpstr>Wingdings</vt:lpstr>
      <vt:lpstr>Einfache Folie</vt:lpstr>
      <vt:lpstr>Minimale Folie</vt:lpstr>
      <vt:lpstr>Design2</vt:lpstr>
      <vt:lpstr>1_Einfache Folie</vt:lpstr>
      <vt:lpstr>1_Minimale Folie</vt:lpstr>
      <vt:lpstr>Office</vt:lpstr>
      <vt:lpstr>Design1</vt:lpstr>
      <vt:lpstr>2_Einfache Folie</vt:lpstr>
      <vt:lpstr>2_Minimale Folie</vt:lpstr>
      <vt:lpstr>1_Office</vt:lpstr>
      <vt:lpstr>PowerPoint-Präsentation</vt:lpstr>
      <vt:lpstr>PowerPoint-Präsentation</vt:lpstr>
      <vt:lpstr>1. Organisatorisches</vt:lpstr>
      <vt:lpstr>PowerPoint-Präsentation</vt:lpstr>
      <vt:lpstr>Prompt Engineering</vt:lpstr>
      <vt:lpstr>Prompt Engineering</vt:lpstr>
      <vt:lpstr>Prompt Engineering</vt:lpstr>
      <vt:lpstr>Prompt Engineering</vt:lpstr>
      <vt:lpstr>PowerPoint-Präsentation</vt:lpstr>
      <vt:lpstr>PowerPoint-Präsentation</vt:lpstr>
      <vt:lpstr>Herausforderungen fürs Prüfen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Prüfung vor Ort (Prüfen trotz KI)</vt:lpstr>
      <vt:lpstr>Entscheidungs-  modell „Prüfen in  einer Welt mit KI“</vt:lpstr>
      <vt:lpstr>Entscheidungs-  modell „Prüfen in  einer Welt mit KI“</vt:lpstr>
      <vt:lpstr>Entscheidungs-  modell „Prüfen in  einer Welt mit KI“</vt:lpstr>
      <vt:lpstr>Entscheidungs-  modell „Prüfen in  einer Welt mit KI“</vt:lpstr>
      <vt:lpstr>Entscheidungs-  modell „Prüfen in  einer Welt mit KI“</vt:lpstr>
      <vt:lpstr>PowerPoint-Präsentation</vt:lpstr>
      <vt:lpstr>Prüfungsaufgaben, die KI-Nutzung erlauben/erwünschen</vt:lpstr>
      <vt:lpstr>Prüfungsaufgaben, die KI-Nutzung erlauben/erwünschen</vt:lpstr>
      <vt:lpstr>Beispiel Prozessreflexion</vt:lpstr>
      <vt:lpstr>Beispiel Prozessdoku</vt:lpstr>
      <vt:lpstr>Beispiel Bewertung einer Prozessdoku</vt:lpstr>
      <vt:lpstr>Prüfungsaufgaben, die KI-Nutzung erlauben/erwünschen </vt:lpstr>
      <vt:lpstr>Hands-on</vt:lpstr>
      <vt:lpstr>Prüfungsaufgaben, die KI-Nutzung erlauben/erwünschen</vt:lpstr>
      <vt:lpstr>Beispiel Reflexionsdoku</vt:lpstr>
      <vt:lpstr>PowerPoint-Präsentation</vt:lpstr>
      <vt:lpstr>Prüfungsaufgaben, die KI-Nutzung erlauben/erwünschen</vt:lpstr>
      <vt:lpstr>Aufgaben mit und trotz KI</vt:lpstr>
      <vt:lpstr>KI als Hilfe für die Lehrkraft</vt:lpstr>
      <vt:lpstr>KI als Hilfe für die Lehrkraft</vt:lpstr>
      <vt:lpstr>KI-Einsatzmöglichkeiten in Lehr-Lernsituationen </vt:lpstr>
      <vt:lpstr>KI-Einsatzmöglichkeiten in Lehr-Lernsituationen </vt:lpstr>
      <vt:lpstr>KI-Einsatzmöglichkeiten in Lehr-Lernsituationen</vt:lpstr>
      <vt:lpstr>KI-Einsatzmöglichkeiten in Lehr-Lernsituationen</vt:lpstr>
      <vt:lpstr>KI-Einsatzmöglichkeiten in Lehr-Lernsituationen</vt:lpstr>
      <vt:lpstr>KI-Einsatzmöglichkeiten in Lehr-Lernsituationen</vt:lpstr>
      <vt:lpstr>KI-Einsatzmöglichkeiten in Lehr-Lernsituationen</vt:lpstr>
      <vt:lpstr>KI-Einsatzmöglichkeiten in Lehr-Lernsituationen</vt:lpstr>
      <vt:lpstr>KI-Einsatzmöglichkeiten in Lehr-Lernsituationen</vt:lpstr>
      <vt:lpstr>KI-Einsatzmöglichkeiten in Lehr-Lernsituationen – Bild-KI</vt:lpstr>
      <vt:lpstr>KI-Einsatzmöglichkeiten in Lehr-Lernsituationen – Bild-KI</vt:lpstr>
      <vt:lpstr>KI-Einsatzmöglichkeiten in Lehr-Lernsituationen – Bild-KI</vt:lpstr>
      <vt:lpstr>Nützliche Links (unvollständige Liste)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</dc:title>
  <dc:subject/>
  <dc:creator>Universität Kiel  (CAU)</dc:creator>
  <dc:description/>
  <cp:lastModifiedBy>Frey</cp:lastModifiedBy>
  <cp:revision>66</cp:revision>
  <cp:lastPrinted>1601-01-01T00:00:00Z</cp:lastPrinted>
  <dcterms:created xsi:type="dcterms:W3CDTF">2010-06-02T10:39:48Z</dcterms:created>
  <dcterms:modified xsi:type="dcterms:W3CDTF">2024-10-09T07:11:50Z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Benutzerdefiniert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